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E16B2"/>
    <a:srgbClr val="8F378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90" autoAdjust="0"/>
    <p:restoredTop sz="94660"/>
  </p:normalViewPr>
  <p:slideViewPr>
    <p:cSldViewPr snapToGrid="0">
      <p:cViewPr varScale="1">
        <p:scale>
          <a:sx n="54" d="100"/>
          <a:sy n="54" d="100"/>
        </p:scale>
        <p:origin x="77" y="9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2022/11/3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2022/11/3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2022/11/3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2022/11/3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2022/11/3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2022/11/3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2022/11/3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2022/11/3</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
            <a:ext cx="12192000" cy="957262"/>
          </a:xfrm>
        </p:spPr>
        <p:txBody>
          <a:bodyPr>
            <a:noAutofit/>
          </a:bodyPr>
          <a:lstStyle/>
          <a:p>
            <a:r>
              <a:rPr lang="ja-JP" altLang="en-US" sz="3200" dirty="0">
                <a:sym typeface="Wingdings" panose="05000000000000000000" pitchFamily="2" charset="2"/>
              </a:rPr>
              <a:t>販売名：スキンアクア　スーパーモイスチャーエッセンスｂ　　</a:t>
            </a:r>
            <a:r>
              <a:rPr lang="ja-JP" altLang="en-US" sz="3200" dirty="0">
                <a:solidFill>
                  <a:srgbClr val="C00000"/>
                </a:solidFill>
                <a:sym typeface="Wingdings" panose="05000000000000000000" pitchFamily="2" charset="2"/>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100137"/>
            <a:ext cx="12192000" cy="5757867"/>
          </a:xfrm>
        </p:spPr>
        <p:txBody>
          <a:bodyPr>
            <a:noAutofit/>
          </a:bodyPr>
          <a:lstStyle/>
          <a:p>
            <a:pPr marL="0" indent="0">
              <a:buNone/>
            </a:pPr>
            <a:r>
              <a:rPr lang="ja-JP" altLang="en-US" dirty="0"/>
              <a:t>対象ロット　　数量及　　　　　　出荷時期</a:t>
            </a:r>
          </a:p>
          <a:p>
            <a:pPr marL="0" indent="0">
              <a:buNone/>
            </a:pPr>
            <a:r>
              <a:rPr lang="ja-JP" altLang="en-US" dirty="0"/>
              <a:t>３　　 約７万</a:t>
            </a:r>
            <a:r>
              <a:rPr lang="zh-TW" altLang="en-US" dirty="0"/>
              <a:t>個</a:t>
            </a:r>
            <a:r>
              <a:rPr lang="ja-JP" altLang="en-US" dirty="0"/>
              <a:t>　　</a:t>
            </a:r>
            <a:r>
              <a:rPr lang="en-US" altLang="ja-JP" dirty="0"/>
              <a:t>2022</a:t>
            </a:r>
            <a:r>
              <a:rPr lang="ja-JP" altLang="en-US" dirty="0"/>
              <a:t>年５月</a:t>
            </a:r>
            <a:r>
              <a:rPr lang="en-US" altLang="ja-JP" dirty="0"/>
              <a:t>16</a:t>
            </a:r>
            <a:r>
              <a:rPr lang="ja-JP" altLang="en-US" dirty="0"/>
              <a:t>日～ </a:t>
            </a:r>
            <a:r>
              <a:rPr lang="en-US" altLang="ja-JP" dirty="0"/>
              <a:t>2022</a:t>
            </a:r>
            <a:r>
              <a:rPr lang="ja-JP" altLang="en-US" dirty="0"/>
              <a:t>年５月</a:t>
            </a:r>
            <a:r>
              <a:rPr lang="en-US" altLang="ja-JP" dirty="0"/>
              <a:t>18</a:t>
            </a:r>
            <a:r>
              <a:rPr lang="ja-JP" altLang="en-US" dirty="0"/>
              <a:t>日</a:t>
            </a:r>
          </a:p>
          <a:p>
            <a:pPr marL="0" indent="0">
              <a:buNone/>
            </a:pPr>
            <a:r>
              <a:rPr lang="ja-JP" altLang="en-US" dirty="0"/>
              <a:t>回収理由　</a:t>
            </a:r>
            <a:r>
              <a:rPr lang="en-US" altLang="ja-JP" dirty="0"/>
              <a:t>2022/</a:t>
            </a:r>
            <a:r>
              <a:rPr lang="ja-JP" altLang="en-US" dirty="0"/>
              <a:t>７</a:t>
            </a:r>
            <a:r>
              <a:rPr lang="en-US" altLang="ja-JP" dirty="0"/>
              <a:t>/21</a:t>
            </a:r>
          </a:p>
          <a:p>
            <a:pPr marL="0" indent="0">
              <a:buNone/>
            </a:pPr>
            <a:r>
              <a:rPr lang="ja-JP" altLang="en-US" dirty="0">
                <a:solidFill>
                  <a:srgbClr val="0E16B2"/>
                </a:solidFill>
              </a:rPr>
              <a:t>スキンアクア　スーパーモイスチャーエッセンスｂの生産時に、異なる製品（スキンアクア　スーパーモイスチャージェルｂ）のパウチ袋に入れて２００個生産したため、容器本体の表示事項とパウチ袋の表示に齟齬が生じました。よって、混入の可能性のある３ロットを自主回収いたします。</a:t>
            </a:r>
            <a:endParaRPr lang="en-US" altLang="ja-JP" dirty="0">
              <a:solidFill>
                <a:srgbClr val="0E16B2"/>
              </a:solidFill>
            </a:endParaRPr>
          </a:p>
          <a:p>
            <a:pPr marL="0" indent="0">
              <a:buNone/>
            </a:pPr>
            <a:r>
              <a:rPr lang="ja-JP" altLang="en-US" dirty="0">
                <a:solidFill>
                  <a:srgbClr val="0E16B2"/>
                </a:solidFill>
              </a:rPr>
              <a:t>危惧される具体的な健康被害</a:t>
            </a:r>
          </a:p>
          <a:p>
            <a:pPr marL="0" indent="0">
              <a:buNone/>
            </a:pPr>
            <a:r>
              <a:rPr lang="ja-JP" altLang="en-US" dirty="0">
                <a:solidFill>
                  <a:srgbClr val="0E16B2"/>
                </a:solidFill>
              </a:rPr>
              <a:t>外袋に表示された成分以外の成分が配合されているため、アレルギーをお持ちの方が使用されるとアレルギーを引き起こす可能性があります。</a:t>
            </a:r>
            <a:endParaRPr lang="en-US" altLang="ja-JP" dirty="0">
              <a:solidFill>
                <a:srgbClr val="0E16B2"/>
              </a:solidFill>
            </a:endParaRPr>
          </a:p>
          <a:p>
            <a:pPr marL="0" indent="0">
              <a:buNone/>
            </a:pPr>
            <a:r>
              <a:rPr lang="ja-JP" altLang="en-US" dirty="0">
                <a:solidFill>
                  <a:srgbClr val="C00000"/>
                </a:solidFill>
              </a:rPr>
              <a:t>⇒</a:t>
            </a:r>
            <a:endParaRPr lang="en-US" altLang="ja-JP" dirty="0">
              <a:solidFill>
                <a:srgbClr val="C00000"/>
              </a:solidFill>
            </a:endParaRPr>
          </a:p>
          <a:p>
            <a:pPr marL="0" indent="0">
              <a:buNone/>
            </a:pPr>
            <a:r>
              <a:rPr lang="ja-JP" altLang="en-US" dirty="0">
                <a:solidFill>
                  <a:srgbClr val="C00000"/>
                </a:solidFill>
              </a:rPr>
              <a:t>ラインで異種品を検知する仕組みがまだ導入されていなかったようです。</a:t>
            </a:r>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2653</TotalTime>
  <Words>138</Words>
  <Application>Microsoft Office PowerPoint</Application>
  <PresentationFormat>ワイド画面</PresentationFormat>
  <Paragraphs>9</Paragraphs>
  <Slides>1</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1</vt:i4>
      </vt:variant>
    </vt:vector>
  </HeadingPairs>
  <TitlesOfParts>
    <vt:vector size="5" baseType="lpstr">
      <vt:lpstr>Arial</vt:lpstr>
      <vt:lpstr>Calibri</vt:lpstr>
      <vt:lpstr>Calibri Light</vt:lpstr>
      <vt:lpstr>Office テーマ</vt:lpstr>
      <vt:lpstr>販売名：スキンアクア　スーパーモイスチャーエッセンスｂ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wakisaka morio wakisaka morio</cp:lastModifiedBy>
  <cp:revision>251</cp:revision>
  <dcterms:created xsi:type="dcterms:W3CDTF">2015-03-05T03:29:01Z</dcterms:created>
  <dcterms:modified xsi:type="dcterms:W3CDTF">2022-11-02T17:37:48Z</dcterms:modified>
</cp:coreProperties>
</file>