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5342"/>
          </a:xfrm>
        </p:spPr>
        <p:txBody>
          <a:bodyPr>
            <a:noAutofit/>
          </a:bodyPr>
          <a:lstStyle/>
          <a:p>
            <a:r>
              <a:rPr lang="ja-JP" altLang="en-US" sz="2400" dirty="0">
                <a:sym typeface="Wingdings" panose="05000000000000000000" pitchFamily="2" charset="2"/>
              </a:rPr>
              <a:t>販売名：Ｃｕｒｅ（</a:t>
            </a:r>
            <a:r>
              <a:rPr lang="en-US" altLang="ja-JP" sz="2400" dirty="0">
                <a:sym typeface="Wingdings" panose="05000000000000000000" pitchFamily="2" charset="2"/>
              </a:rPr>
              <a:t>´</a:t>
            </a:r>
            <a:r>
              <a:rPr lang="ja-JP" altLang="en-US" sz="2400" dirty="0">
                <a:sym typeface="Wingdings" panose="05000000000000000000" pitchFamily="2" charset="2"/>
              </a:rPr>
              <a:t>）ｌクリームＥｃ　　　　　　　　　　　　　　　　　</a:t>
            </a:r>
            <a:r>
              <a:rPr lang="ja-JP" alt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34319"/>
            <a:ext cx="12192000" cy="57236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数量及　　　　　　出荷時期</a:t>
            </a:r>
          </a:p>
          <a:p>
            <a:pPr marL="0" indent="0">
              <a:buNone/>
            </a:pPr>
            <a:r>
              <a:rPr lang="ja-JP" altLang="en-US" dirty="0"/>
              <a:t>２　　　　　　　</a:t>
            </a:r>
            <a:r>
              <a:rPr lang="en-US" altLang="zh-TW" dirty="0"/>
              <a:t>25,176</a:t>
            </a:r>
            <a:r>
              <a:rPr lang="zh-TW" altLang="en-US" dirty="0"/>
              <a:t>個</a:t>
            </a:r>
            <a:r>
              <a:rPr lang="ja-JP" altLang="en-US" dirty="0"/>
              <a:t>　</a:t>
            </a:r>
            <a:r>
              <a:rPr lang="zh-TW" altLang="en-US" dirty="0"/>
              <a:t>令和</a:t>
            </a:r>
            <a:r>
              <a:rPr lang="en-US" altLang="zh-TW" dirty="0"/>
              <a:t>4</a:t>
            </a:r>
            <a:r>
              <a:rPr lang="zh-TW" altLang="en-US" dirty="0"/>
              <a:t>年</a:t>
            </a:r>
            <a:r>
              <a:rPr lang="en-US" altLang="zh-TW" dirty="0"/>
              <a:t>9</a:t>
            </a:r>
            <a:r>
              <a:rPr lang="zh-TW" altLang="en-US" dirty="0"/>
              <a:t>月</a:t>
            </a:r>
            <a:r>
              <a:rPr lang="en-US" altLang="zh-TW" dirty="0"/>
              <a:t>16</a:t>
            </a:r>
            <a:r>
              <a:rPr lang="zh-TW" altLang="en-US" dirty="0"/>
              <a:t>日～令和</a:t>
            </a:r>
            <a:r>
              <a:rPr lang="en-US" altLang="zh-TW" dirty="0"/>
              <a:t>4</a:t>
            </a:r>
            <a:r>
              <a:rPr lang="zh-TW" altLang="en-US" dirty="0"/>
              <a:t>年</a:t>
            </a:r>
            <a:r>
              <a:rPr lang="en-US" altLang="zh-TW" dirty="0"/>
              <a:t>10</a:t>
            </a:r>
            <a:r>
              <a:rPr lang="zh-TW" altLang="en-US" dirty="0"/>
              <a:t>月</a:t>
            </a:r>
            <a:r>
              <a:rPr lang="en-US" altLang="zh-TW" dirty="0"/>
              <a:t>17</a:t>
            </a:r>
            <a:r>
              <a:rPr lang="zh-TW" altLang="en-US" dirty="0"/>
              <a:t>日</a:t>
            </a:r>
            <a:r>
              <a:rPr lang="ja-JP" altLang="en-US" dirty="0"/>
              <a:t>７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回収理由　</a:t>
            </a:r>
            <a:r>
              <a:rPr lang="en-US" altLang="ja-JP" dirty="0"/>
              <a:t>2022/10/27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Ｃｕｒｅ（</a:t>
            </a:r>
            <a:r>
              <a:rPr lang="en-US" altLang="ja-JP" dirty="0">
                <a:solidFill>
                  <a:srgbClr val="0E16B2"/>
                </a:solidFill>
              </a:rPr>
              <a:t>´</a:t>
            </a:r>
            <a:r>
              <a:rPr lang="ja-JP" altLang="en-US" dirty="0">
                <a:solidFill>
                  <a:srgbClr val="0E16B2"/>
                </a:solidFill>
              </a:rPr>
              <a:t>）ｌクリームＥｃの生産時に、誤ってリニューアル前の製品Ｃｕｒｅ（</a:t>
            </a:r>
            <a:r>
              <a:rPr lang="en-US" altLang="ja-JP" dirty="0">
                <a:solidFill>
                  <a:srgbClr val="0E16B2"/>
                </a:solidFill>
              </a:rPr>
              <a:t>´</a:t>
            </a:r>
            <a:r>
              <a:rPr lang="ja-JP" altLang="en-US" dirty="0">
                <a:solidFill>
                  <a:srgbClr val="0E16B2"/>
                </a:solidFill>
              </a:rPr>
              <a:t>）ｌクリームＥａ</a:t>
            </a:r>
            <a:r>
              <a:rPr lang="ja-JP" altLang="en-US">
                <a:solidFill>
                  <a:srgbClr val="0E16B2"/>
                </a:solidFill>
              </a:rPr>
              <a:t>を充填し</a:t>
            </a:r>
            <a:r>
              <a:rPr lang="ja-JP" altLang="en-US" dirty="0">
                <a:solidFill>
                  <a:srgbClr val="0E16B2"/>
                </a:solidFill>
              </a:rPr>
              <a:t>、販売したことが判明しましたので、当該ロットを自主回収します。</a:t>
            </a:r>
            <a:endParaRPr lang="en-US" altLang="ja-JP" dirty="0">
              <a:solidFill>
                <a:srgbClr val="0E16B2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⇒</a:t>
            </a:r>
            <a:endParaRPr lang="en-US" altLang="ja-JP" dirty="0">
              <a:solidFill>
                <a:srgbClr val="0E16B2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花王さんは、容器を間違えたのは三回目です。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過去の失敗を生かせていないようです。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01011"/>
          </a:xfrm>
        </p:spPr>
        <p:txBody>
          <a:bodyPr>
            <a:noAutofit/>
          </a:bodyPr>
          <a:lstStyle/>
          <a:p>
            <a:r>
              <a:rPr kumimoji="1" lang="en-US" altLang="ja-JP" sz="2400" dirty="0" err="1">
                <a:solidFill>
                  <a:srgbClr val="C00000"/>
                </a:solidFill>
              </a:rPr>
              <a:t>Ec</a:t>
            </a:r>
            <a:r>
              <a:rPr kumimoji="1" lang="ja-JP" altLang="en-US" sz="2400" dirty="0">
                <a:solidFill>
                  <a:srgbClr val="C00000"/>
                </a:solidFill>
              </a:rPr>
              <a:t>　　　　　　　　　　　　　　　　　　　　　　　　　　　　　　　</a:t>
            </a:r>
            <a:r>
              <a:rPr kumimoji="1" lang="en-US" altLang="ja-JP" sz="2400" dirty="0" err="1">
                <a:solidFill>
                  <a:srgbClr val="C00000"/>
                </a:solidFill>
              </a:rPr>
              <a:t>Ea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27D3C8-59A5-009D-2084-FCD4C5CFD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12" y="1094791"/>
            <a:ext cx="6845559" cy="6845559"/>
          </a:xfrm>
          <a:prstGeom prst="rect">
            <a:avLst/>
          </a:prstGeom>
        </p:spPr>
      </p:pic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788A4104-0E1E-D9C9-901D-9D00CDDBF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9664" y="2428194"/>
            <a:ext cx="45720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7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104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販売名：Ｃｕｒｅ（´）ｌクリームＥｃ　　　　　　　　　　　　　　　　　製品回収</vt:lpstr>
      <vt:lpstr>Ec　　　　　　　　　　　　　　　　　　　　　　　　　　　　　　　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250</cp:revision>
  <dcterms:created xsi:type="dcterms:W3CDTF">2015-03-05T03:29:01Z</dcterms:created>
  <dcterms:modified xsi:type="dcterms:W3CDTF">2022-11-26T02:35:25Z</dcterms:modified>
</cp:coreProperties>
</file>