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74" d="100"/>
          <a:sy n="74" d="100"/>
        </p:scale>
        <p:origin x="77" y="4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2022/10/5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2022/10/5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72353"/>
          </a:xfrm>
        </p:spPr>
        <p:txBody>
          <a:bodyPr>
            <a:noAutofit/>
          </a:bodyPr>
          <a:lstStyle/>
          <a:p>
            <a:r>
              <a:rPr lang="ja-JP" altLang="en-US" sz="3200" dirty="0">
                <a:sym typeface="Wingdings" panose="05000000000000000000" pitchFamily="2" charset="2"/>
              </a:rPr>
              <a:t>販売名：スタットマーク　ストレップＡ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72353"/>
            <a:ext cx="12192000" cy="6185651"/>
          </a:xfrm>
        </p:spPr>
        <p:txBody>
          <a:bodyPr>
            <a:noAutofit/>
          </a:bodyPr>
          <a:lstStyle/>
          <a:p>
            <a:pPr marL="0" indent="0">
              <a:buNone/>
            </a:pPr>
            <a:r>
              <a:rPr lang="ja-JP" altLang="en-US" sz="2600" dirty="0"/>
              <a:t>対象ロット　　数量及　　　　　　出荷時期</a:t>
            </a:r>
            <a:endParaRPr lang="ja-JP" altLang="en-US" sz="1600" dirty="0"/>
          </a:p>
          <a:p>
            <a:pPr marL="0" indent="0">
              <a:buNone/>
            </a:pPr>
            <a:r>
              <a:rPr lang="ja-JP" altLang="en-US" sz="2400" dirty="0"/>
              <a:t>７　　　　　　　</a:t>
            </a:r>
            <a:r>
              <a:rPr lang="en-US" altLang="ja-JP" sz="2400" dirty="0"/>
              <a:t>3,784</a:t>
            </a:r>
            <a:r>
              <a:rPr lang="ja-JP" altLang="en-US" sz="2400" dirty="0"/>
              <a:t>キット　　　令和</a:t>
            </a:r>
            <a:r>
              <a:rPr lang="en-US" altLang="ja-JP" sz="2400" dirty="0"/>
              <a:t>4</a:t>
            </a:r>
            <a:r>
              <a:rPr lang="ja-JP" altLang="en-US" sz="2400" dirty="0"/>
              <a:t>年</a:t>
            </a:r>
            <a:r>
              <a:rPr lang="en-US" altLang="ja-JP" sz="2400" dirty="0"/>
              <a:t>2</a:t>
            </a:r>
            <a:r>
              <a:rPr lang="ja-JP" altLang="en-US" sz="2400" dirty="0"/>
              <a:t>月</a:t>
            </a:r>
            <a:r>
              <a:rPr lang="en-US" altLang="ja-JP" sz="2400" dirty="0"/>
              <a:t>8</a:t>
            </a:r>
            <a:r>
              <a:rPr lang="ja-JP" altLang="en-US" sz="2400" dirty="0"/>
              <a:t>日～令和</a:t>
            </a:r>
            <a:r>
              <a:rPr lang="en-US" altLang="ja-JP" sz="2400" dirty="0"/>
              <a:t>4</a:t>
            </a:r>
            <a:r>
              <a:rPr lang="ja-JP" altLang="en-US" sz="2400" dirty="0"/>
              <a:t>年</a:t>
            </a:r>
            <a:r>
              <a:rPr lang="en-US" altLang="ja-JP" sz="2400" dirty="0"/>
              <a:t>6</a:t>
            </a:r>
            <a:r>
              <a:rPr lang="ja-JP" altLang="en-US" sz="2400" dirty="0"/>
              <a:t>月</a:t>
            </a:r>
            <a:r>
              <a:rPr lang="en-US" altLang="ja-JP" sz="2400" dirty="0"/>
              <a:t>16</a:t>
            </a:r>
            <a:r>
              <a:rPr lang="ja-JP" altLang="en-US" sz="2400" dirty="0"/>
              <a:t>日</a:t>
            </a:r>
          </a:p>
          <a:p>
            <a:pPr marL="0" indent="0">
              <a:buNone/>
            </a:pPr>
            <a:r>
              <a:rPr lang="ja-JP" altLang="en-US" dirty="0">
                <a:solidFill>
                  <a:schemeClr val="accent5">
                    <a:lumMod val="75000"/>
                  </a:schemeClr>
                </a:solidFill>
              </a:rPr>
              <a:t>回収理由　</a:t>
            </a:r>
            <a:r>
              <a:rPr lang="en-US" altLang="ja-JP" dirty="0"/>
              <a:t>2022/10/</a:t>
            </a:r>
            <a:r>
              <a:rPr lang="ja-JP" altLang="en-US" dirty="0"/>
              <a:t>４</a:t>
            </a:r>
            <a:endParaRPr lang="en-US" altLang="ja-JP" dirty="0"/>
          </a:p>
          <a:p>
            <a:pPr marL="0" indent="0">
              <a:buNone/>
            </a:pPr>
            <a:r>
              <a:rPr lang="ja-JP" altLang="en-US" dirty="0">
                <a:solidFill>
                  <a:srgbClr val="0E16B2"/>
                </a:solidFill>
              </a:rPr>
              <a:t>スタットマーク ストレップＡの構成品のテストスティックのアルミ缶に表示している有効期限を</a:t>
            </a:r>
            <a:r>
              <a:rPr lang="en-US" altLang="ja-JP" dirty="0">
                <a:solidFill>
                  <a:srgbClr val="0E16B2"/>
                </a:solidFill>
              </a:rPr>
              <a:t>24</a:t>
            </a:r>
            <a:r>
              <a:rPr lang="ja-JP" altLang="en-US" dirty="0">
                <a:solidFill>
                  <a:srgbClr val="0E16B2"/>
                </a:solidFill>
              </a:rPr>
              <a:t>ヵ月と印字されるべきところを誤って</a:t>
            </a:r>
            <a:r>
              <a:rPr lang="en-US" altLang="ja-JP" dirty="0">
                <a:solidFill>
                  <a:srgbClr val="0E16B2"/>
                </a:solidFill>
              </a:rPr>
              <a:t>30</a:t>
            </a:r>
            <a:r>
              <a:rPr lang="ja-JP" altLang="en-US" dirty="0">
                <a:solidFill>
                  <a:srgbClr val="0E16B2"/>
                </a:solidFill>
              </a:rPr>
              <a:t>ヵ月と印字した間違いが発見されました。製品の外箱に表示している製品自体の有効期限は</a:t>
            </a:r>
            <a:r>
              <a:rPr lang="en-US" altLang="ja-JP" dirty="0">
                <a:solidFill>
                  <a:srgbClr val="0E16B2"/>
                </a:solidFill>
              </a:rPr>
              <a:t>24</a:t>
            </a:r>
            <a:r>
              <a:rPr lang="ja-JP" altLang="en-US" dirty="0">
                <a:solidFill>
                  <a:srgbClr val="0E16B2"/>
                </a:solidFill>
              </a:rPr>
              <a:t>ヵ月以内で記載しており、すべてのキット内の構成品を組み合わせて使用することから性能に問題はありません。</a:t>
            </a:r>
            <a:endParaRPr lang="en-US" altLang="ja-JP" dirty="0">
              <a:solidFill>
                <a:srgbClr val="0E16B2"/>
              </a:solidFill>
            </a:endParaRPr>
          </a:p>
          <a:p>
            <a:pPr marL="0" indent="0">
              <a:buNone/>
            </a:pPr>
            <a:r>
              <a:rPr lang="ja-JP" altLang="en-US" dirty="0">
                <a:solidFill>
                  <a:srgbClr val="0E16B2"/>
                </a:solidFill>
              </a:rPr>
              <a:t>⇒</a:t>
            </a:r>
            <a:endParaRPr lang="en-US" altLang="ja-JP" dirty="0">
              <a:solidFill>
                <a:srgbClr val="0E16B2"/>
              </a:solidFill>
            </a:endParaRPr>
          </a:p>
          <a:p>
            <a:pPr marL="0" indent="0">
              <a:buNone/>
            </a:pPr>
            <a:r>
              <a:rPr lang="en-US" altLang="ja-JP" dirty="0">
                <a:solidFill>
                  <a:srgbClr val="C00000"/>
                </a:solidFill>
              </a:rPr>
              <a:t>QC</a:t>
            </a:r>
            <a:r>
              <a:rPr lang="ja-JP" altLang="en-US" dirty="0">
                <a:solidFill>
                  <a:srgbClr val="C00000"/>
                </a:solidFill>
              </a:rPr>
              <a:t>の包装検査とインプロでの確認はどうだったのでしょうか？</a:t>
            </a:r>
            <a:endParaRPr lang="en-US" altLang="ja-JP" dirty="0">
              <a:solidFill>
                <a:srgbClr val="C00000"/>
              </a:solidFill>
            </a:endParaRPr>
          </a:p>
          <a:p>
            <a:pPr marL="0" indent="0">
              <a:buNone/>
            </a:pPr>
            <a:r>
              <a:rPr lang="ja-JP" altLang="en-US" dirty="0">
                <a:solidFill>
                  <a:srgbClr val="C00000"/>
                </a:solidFill>
              </a:rPr>
              <a:t>レ点の基本動作は守られていたのでしょうか？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2568</TotalTime>
  <Words>139</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販売名：スタットマーク　ストレップＡ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242</cp:revision>
  <dcterms:created xsi:type="dcterms:W3CDTF">2015-03-05T03:29:01Z</dcterms:created>
  <dcterms:modified xsi:type="dcterms:W3CDTF">2022-10-05T01:39:47Z</dcterms:modified>
</cp:coreProperties>
</file>