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4" d="100"/>
          <a:sy n="74" d="100"/>
        </p:scale>
        <p:origin x="67" y="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72353"/>
          </a:xfrm>
        </p:spPr>
        <p:txBody>
          <a:bodyPr>
            <a:noAutofit/>
          </a:bodyPr>
          <a:lstStyle/>
          <a:p>
            <a:r>
              <a:rPr lang="ja-JP" altLang="en-US" sz="3200" dirty="0">
                <a:sym typeface="Wingdings" panose="05000000000000000000" pitchFamily="2" charset="2"/>
              </a:rPr>
              <a:t>販売名：フェース　カーミング　ウォッシュ　フォーマー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72353"/>
            <a:ext cx="12192000" cy="6185651"/>
          </a:xfrm>
        </p:spPr>
        <p:txBody>
          <a:bodyPr>
            <a:noAutofit/>
          </a:bodyPr>
          <a:lstStyle/>
          <a:p>
            <a:pPr marL="0" indent="0">
              <a:buNone/>
            </a:pPr>
            <a:r>
              <a:rPr lang="ja-JP" altLang="en-US" sz="2600" dirty="0"/>
              <a:t>対象ロット　　数量及　　　　　　出荷時期</a:t>
            </a:r>
            <a:endParaRPr lang="ja-JP" altLang="en-US" sz="1600" dirty="0"/>
          </a:p>
          <a:p>
            <a:pPr marL="0" indent="0">
              <a:buNone/>
            </a:pPr>
            <a:r>
              <a:rPr lang="ja-JP" altLang="en-US" sz="2400" dirty="0"/>
              <a:t>４　　　　</a:t>
            </a:r>
            <a:r>
              <a:rPr lang="en-US" altLang="ja-JP" sz="2400" dirty="0"/>
              <a:t>13,766</a:t>
            </a:r>
            <a:r>
              <a:rPr lang="ja-JP" altLang="en-US" sz="2400" dirty="0"/>
              <a:t>個　　　令和４年７月６日～令和４年１０月３日</a:t>
            </a:r>
          </a:p>
          <a:p>
            <a:pPr marL="0" indent="0">
              <a:buNone/>
            </a:pPr>
            <a:r>
              <a:rPr lang="ja-JP" altLang="en-US" sz="2600" dirty="0">
                <a:solidFill>
                  <a:schemeClr val="accent5">
                    <a:lumMod val="75000"/>
                  </a:schemeClr>
                </a:solidFill>
              </a:rPr>
              <a:t>回収理由　</a:t>
            </a:r>
            <a:r>
              <a:rPr lang="en-US" altLang="ja-JP" sz="2600" dirty="0"/>
              <a:t>2022/10/</a:t>
            </a:r>
            <a:r>
              <a:rPr lang="ja-JP" altLang="en-US" sz="2600" dirty="0"/>
              <a:t>４</a:t>
            </a:r>
            <a:endParaRPr lang="en-US" altLang="ja-JP" sz="2600" dirty="0"/>
          </a:p>
          <a:p>
            <a:pPr marL="0" indent="0">
              <a:buNone/>
            </a:pPr>
            <a:r>
              <a:rPr lang="ja-JP" altLang="en-US" sz="2600" dirty="0">
                <a:solidFill>
                  <a:srgbClr val="0E16B2"/>
                </a:solidFill>
              </a:rPr>
              <a:t>出荷しているロット（</a:t>
            </a:r>
            <a:r>
              <a:rPr lang="en-US" altLang="ja-JP" sz="2600" dirty="0">
                <a:solidFill>
                  <a:srgbClr val="0E16B2"/>
                </a:solidFill>
              </a:rPr>
              <a:t>Lot 03RJG</a:t>
            </a:r>
            <a:r>
              <a:rPr lang="ja-JP" altLang="en-US" sz="2600" dirty="0">
                <a:solidFill>
                  <a:srgbClr val="0E16B2"/>
                </a:solidFill>
              </a:rPr>
              <a:t>）において微小な析出物を発見し、析出物の調査の為、微生物試験を行ったところ日本化粧品工業連合会の自主基準値を超える生菌が検出されました。既に試験合格後に出荷しているロットが</a:t>
            </a:r>
            <a:r>
              <a:rPr lang="en-US" altLang="ja-JP" sz="2600" dirty="0">
                <a:solidFill>
                  <a:srgbClr val="0E16B2"/>
                </a:solidFill>
              </a:rPr>
              <a:t>Lot 03RJG</a:t>
            </a:r>
            <a:r>
              <a:rPr lang="ja-JP" altLang="en-US" sz="2600" dirty="0">
                <a:solidFill>
                  <a:srgbClr val="0E16B2"/>
                </a:solidFill>
              </a:rPr>
              <a:t>を含め４ロットあり、その他</a:t>
            </a:r>
            <a:r>
              <a:rPr lang="en-US" altLang="ja-JP" sz="2600" dirty="0">
                <a:solidFill>
                  <a:srgbClr val="0E16B2"/>
                </a:solidFill>
              </a:rPr>
              <a:t>Lot 01RFF</a:t>
            </a:r>
            <a:r>
              <a:rPr lang="ja-JP" altLang="en-US" sz="2600" dirty="0">
                <a:solidFill>
                  <a:srgbClr val="0E16B2"/>
                </a:solidFill>
              </a:rPr>
              <a:t>についても同様に基準値を超える生菌が検出されたため、全数ロット回収いたします。</a:t>
            </a:r>
          </a:p>
          <a:p>
            <a:pPr marL="0" indent="0">
              <a:buNone/>
            </a:pPr>
            <a:r>
              <a:rPr lang="ja-JP" altLang="en-US" sz="2600" dirty="0">
                <a:solidFill>
                  <a:srgbClr val="0E16B2"/>
                </a:solidFill>
              </a:rPr>
              <a:t>危惧される具体的な健康被害</a:t>
            </a:r>
          </a:p>
          <a:p>
            <a:pPr marL="0" indent="0">
              <a:buNone/>
            </a:pPr>
            <a:r>
              <a:rPr lang="ja-JP" altLang="en-US" sz="2600" dirty="0">
                <a:solidFill>
                  <a:srgbClr val="0E16B2"/>
                </a:solidFill>
              </a:rPr>
              <a:t>検出された菌は</a:t>
            </a:r>
            <a:r>
              <a:rPr lang="en-US" altLang="ja-JP" sz="2600" dirty="0">
                <a:solidFill>
                  <a:srgbClr val="0E16B2"/>
                </a:solidFill>
              </a:rPr>
              <a:t>Pseudomonas </a:t>
            </a:r>
            <a:r>
              <a:rPr lang="en-US" altLang="ja-JP" sz="2600" dirty="0" err="1">
                <a:solidFill>
                  <a:srgbClr val="0E16B2"/>
                </a:solidFill>
              </a:rPr>
              <a:t>oleovorans</a:t>
            </a:r>
            <a:r>
              <a:rPr lang="ja-JP" altLang="en-US" sz="2600" dirty="0">
                <a:solidFill>
                  <a:srgbClr val="0E16B2"/>
                </a:solidFill>
              </a:rPr>
              <a:t>といい環境常在菌の一種で、人に対する病原性や毒性は低いとされております。また、確認された析出物（</a:t>
            </a:r>
            <a:r>
              <a:rPr lang="en-US" altLang="ja-JP" sz="2600" dirty="0">
                <a:solidFill>
                  <a:srgbClr val="0E16B2"/>
                </a:solidFill>
              </a:rPr>
              <a:t>3‐</a:t>
            </a:r>
            <a:r>
              <a:rPr lang="ja-JP" altLang="en-US" sz="2600" dirty="0">
                <a:solidFill>
                  <a:srgbClr val="0E16B2"/>
                </a:solidFill>
              </a:rPr>
              <a:t>ヒドロキシ酪酸</a:t>
            </a:r>
            <a:r>
              <a:rPr lang="en-US" altLang="ja-JP" sz="2600" dirty="0">
                <a:solidFill>
                  <a:srgbClr val="0E16B2"/>
                </a:solidFill>
              </a:rPr>
              <a:t>‐4‐</a:t>
            </a:r>
            <a:r>
              <a:rPr lang="ja-JP" altLang="en-US" sz="2600" dirty="0">
                <a:solidFill>
                  <a:srgbClr val="0E16B2"/>
                </a:solidFill>
              </a:rPr>
              <a:t>ヒドロキシ酪酸共重合体）は組成上重篤な健康被害の原因となる恐れはないと考えられます。</a:t>
            </a:r>
            <a:endParaRPr lang="en-US" altLang="ja-JP" sz="2600" dirty="0">
              <a:solidFill>
                <a:srgbClr val="0E16B2"/>
              </a:solidFill>
            </a:endParaRPr>
          </a:p>
          <a:p>
            <a:pPr marL="0" indent="0">
              <a:buNone/>
            </a:pPr>
            <a:r>
              <a:rPr lang="ja-JP" altLang="en-US" sz="2600" dirty="0">
                <a:solidFill>
                  <a:srgbClr val="0E16B2"/>
                </a:solidFill>
              </a:rPr>
              <a:t>⇒</a:t>
            </a:r>
            <a:r>
              <a:rPr lang="ja-JP" altLang="en-US" sz="2600" dirty="0">
                <a:solidFill>
                  <a:srgbClr val="C00000"/>
                </a:solidFill>
              </a:rPr>
              <a:t>自主基準をこえたとのことです。出荷するときに試験を行っていたのでしょうか？</a:t>
            </a:r>
            <a:endParaRPr lang="en-US" altLang="ja-JP" sz="2600" dirty="0">
              <a:solidFill>
                <a:srgbClr val="C00000"/>
              </a:solidFill>
            </a:endParaRPr>
          </a:p>
          <a:p>
            <a:pPr marL="0" indent="0">
              <a:buNone/>
            </a:pPr>
            <a:r>
              <a:rPr lang="ja-JP" altLang="en-US" sz="2600" dirty="0">
                <a:solidFill>
                  <a:srgbClr val="C00000"/>
                </a:solidFill>
              </a:rPr>
              <a:t>また防菌防黴効果は設計段階でみていなかったのでしょうか？</a:t>
            </a:r>
            <a:endParaRPr lang="en-US" altLang="ja-JP"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2561</TotalTime>
  <Words>214</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販売名：フェース　カーミング　ウォッシュ　フォーマー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241</cp:revision>
  <dcterms:created xsi:type="dcterms:W3CDTF">2015-03-05T03:29:01Z</dcterms:created>
  <dcterms:modified xsi:type="dcterms:W3CDTF">2022-10-05T01:33:10Z</dcterms:modified>
</cp:coreProperties>
</file>