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4" d="100"/>
          <a:sy n="64" d="100"/>
        </p:scale>
        <p:origin x="86" y="6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2022/8/22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1263316"/>
          </a:xfrm>
        </p:spPr>
        <p:txBody>
          <a:bodyPr>
            <a:noAutofit/>
          </a:bodyPr>
          <a:lstStyle/>
          <a:p>
            <a:r>
              <a:rPr lang="ja-JP" altLang="en-US" sz="2800" dirty="0">
                <a:sym typeface="Wingdings" panose="05000000000000000000" pitchFamily="2" charset="2"/>
              </a:rPr>
              <a:t>販売名：  ザイロリック錠</a:t>
            </a:r>
            <a:r>
              <a:rPr lang="en-US" altLang="ja-JP" sz="2800" dirty="0">
                <a:sym typeface="Wingdings" panose="05000000000000000000" pitchFamily="2" charset="2"/>
              </a:rPr>
              <a:t>100 </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263316"/>
            <a:ext cx="12192000" cy="5594688"/>
          </a:xfrm>
        </p:spPr>
        <p:txBody>
          <a:bodyPr>
            <a:noAutofit/>
          </a:bodyPr>
          <a:lstStyle/>
          <a:p>
            <a:pPr marL="0" indent="0">
              <a:buNone/>
            </a:pPr>
            <a:r>
              <a:rPr lang="ja-JP" altLang="en-US" sz="2600" dirty="0"/>
              <a:t>対象ロット　　数量及　　　　　　出荷時期</a:t>
            </a:r>
            <a:endParaRPr lang="ja-JP" altLang="en-US" sz="1600" dirty="0"/>
          </a:p>
          <a:p>
            <a:pPr marL="0" indent="0">
              <a:buNone/>
            </a:pPr>
            <a:r>
              <a:rPr lang="en-US" altLang="ja-JP" sz="2400" dirty="0"/>
              <a:t>11</a:t>
            </a:r>
            <a:r>
              <a:rPr lang="ja-JP" altLang="en-US" sz="2400" dirty="0"/>
              <a:t>　　　　約</a:t>
            </a:r>
            <a:r>
              <a:rPr lang="en-US" altLang="ja-JP" sz="2400" dirty="0"/>
              <a:t>20</a:t>
            </a:r>
            <a:r>
              <a:rPr lang="ja-JP" altLang="en-US" sz="2400" dirty="0"/>
              <a:t>万個　　　</a:t>
            </a:r>
            <a:r>
              <a:rPr lang="en-US" altLang="ja-JP" sz="2400" dirty="0"/>
              <a:t>2022</a:t>
            </a:r>
            <a:r>
              <a:rPr lang="ja-JP" altLang="en-US" sz="2400" dirty="0"/>
              <a:t>年</a:t>
            </a:r>
            <a:r>
              <a:rPr lang="en-US" altLang="ja-JP" sz="2400" dirty="0"/>
              <a:t>4</a:t>
            </a:r>
            <a:r>
              <a:rPr lang="ja-JP" altLang="en-US" sz="2400" dirty="0"/>
              <a:t>月</a:t>
            </a:r>
            <a:r>
              <a:rPr lang="en-US" altLang="ja-JP" sz="2400" dirty="0"/>
              <a:t>11</a:t>
            </a:r>
            <a:r>
              <a:rPr lang="ja-JP" altLang="en-US" sz="2400" dirty="0"/>
              <a:t>日～</a:t>
            </a:r>
            <a:r>
              <a:rPr lang="en-US" altLang="ja-JP" sz="2400" dirty="0"/>
              <a:t>2022</a:t>
            </a:r>
            <a:r>
              <a:rPr lang="ja-JP" altLang="en-US" sz="2400" dirty="0"/>
              <a:t>年</a:t>
            </a:r>
            <a:r>
              <a:rPr lang="en-US" altLang="ja-JP" sz="2400" dirty="0"/>
              <a:t>8</a:t>
            </a:r>
            <a:r>
              <a:rPr lang="ja-JP" altLang="en-US" sz="2400" dirty="0"/>
              <a:t>月</a:t>
            </a:r>
            <a:r>
              <a:rPr lang="en-US" altLang="ja-JP" sz="2400" dirty="0"/>
              <a:t>8</a:t>
            </a:r>
            <a:r>
              <a:rPr lang="ja-JP" altLang="en-US" sz="2400" dirty="0"/>
              <a:t>日</a:t>
            </a:r>
          </a:p>
          <a:p>
            <a:pPr marL="0" indent="0">
              <a:buNone/>
            </a:pPr>
            <a:r>
              <a:rPr lang="ja-JP" altLang="en-US">
                <a:solidFill>
                  <a:schemeClr val="accent5">
                    <a:lumMod val="75000"/>
                  </a:schemeClr>
                </a:solidFill>
              </a:rPr>
              <a:t>回収</a:t>
            </a:r>
            <a:r>
              <a:rPr lang="ja-JP" altLang="en-US" dirty="0">
                <a:solidFill>
                  <a:schemeClr val="accent5">
                    <a:lumMod val="75000"/>
                  </a:schemeClr>
                </a:solidFill>
              </a:rPr>
              <a:t>理由　</a:t>
            </a:r>
            <a:r>
              <a:rPr lang="en-US" altLang="ja-JP" dirty="0"/>
              <a:t>2022/8/22</a:t>
            </a:r>
          </a:p>
          <a:p>
            <a:pPr marL="0" indent="0">
              <a:buNone/>
            </a:pPr>
            <a:r>
              <a:rPr lang="ja-JP" altLang="en-US" dirty="0">
                <a:solidFill>
                  <a:schemeClr val="accent5">
                    <a:lumMod val="75000"/>
                  </a:schemeClr>
                </a:solidFill>
              </a:rPr>
              <a:t>原薬調達元および製造工程の変更に伴い実施しております安定性試験において、溶出試験で承認規格に適合しない結果が得られました。これを受け、本変更後に出荷したロットを自主回収することといたしました。</a:t>
            </a:r>
            <a:endParaRPr lang="en-US" altLang="ja-JP" dirty="0">
              <a:solidFill>
                <a:schemeClr val="accent5">
                  <a:lumMod val="75000"/>
                </a:schemeClr>
              </a:solidFill>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なぜ変更前に安定性試験を確認して変更されなかったのでしょうか？</a:t>
            </a:r>
            <a:endParaRPr lang="en-US" altLang="ja-JP" dirty="0">
              <a:solidFill>
                <a:srgbClr val="C00000"/>
              </a:solidFill>
            </a:endParaRP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2499</TotalTime>
  <Words>94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ザイロリック錠100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232</cp:revision>
  <dcterms:created xsi:type="dcterms:W3CDTF">2015-03-05T03:29:01Z</dcterms:created>
  <dcterms:modified xsi:type="dcterms:W3CDTF">2022-08-22T10:38:59Z</dcterms:modified>
</cp:coreProperties>
</file>