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6" y="7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1007918"/>
          </a:xfrm>
        </p:spPr>
        <p:txBody>
          <a:bodyPr>
            <a:noAutofit/>
          </a:bodyPr>
          <a:lstStyle/>
          <a:p>
            <a:r>
              <a:rPr lang="ja-JP" altLang="en-US" sz="2800" dirty="0">
                <a:sym typeface="Wingdings" panose="05000000000000000000" pitchFamily="2" charset="2"/>
              </a:rPr>
              <a:t>販売名： </a:t>
            </a:r>
            <a:r>
              <a:rPr lang="en-US" altLang="ja-JP" sz="2800" dirty="0">
                <a:sym typeface="Wingdings" panose="05000000000000000000" pitchFamily="2" charset="2"/>
              </a:rPr>
              <a:t>(1)</a:t>
            </a:r>
            <a:r>
              <a:rPr lang="ja-JP" altLang="en-US" sz="2800" dirty="0">
                <a:sym typeface="Wingdings" panose="05000000000000000000" pitchFamily="2" charset="2"/>
              </a:rPr>
              <a:t>グリーン胃腸薬</a:t>
            </a:r>
            <a:br>
              <a:rPr lang="ja-JP" altLang="en-US" sz="2800" dirty="0">
                <a:sym typeface="Wingdings" panose="05000000000000000000" pitchFamily="2" charset="2"/>
              </a:rPr>
            </a:br>
            <a:r>
              <a:rPr lang="ja-JP" altLang="en-US" sz="2800" dirty="0">
                <a:sym typeface="Wingdings" panose="05000000000000000000" pitchFamily="2" charset="2"/>
              </a:rPr>
              <a:t>　　　　　　 </a:t>
            </a:r>
            <a:r>
              <a:rPr lang="en-US" altLang="ja-JP" sz="2800" dirty="0">
                <a:sym typeface="Wingdings" panose="05000000000000000000" pitchFamily="2" charset="2"/>
              </a:rPr>
              <a:t>(2)</a:t>
            </a:r>
            <a:r>
              <a:rPr lang="ja-JP" altLang="en-US" sz="2800" dirty="0">
                <a:sym typeface="Wingdings" panose="05000000000000000000" pitchFamily="2" charset="2"/>
              </a:rPr>
              <a:t>トキワ胃腸薬グリーン</a:t>
            </a:r>
            <a:br>
              <a:rPr lang="ja-JP" altLang="en-US" sz="2800" dirty="0">
                <a:sym typeface="Wingdings" panose="05000000000000000000" pitchFamily="2" charset="2"/>
              </a:rPr>
            </a:br>
            <a:r>
              <a:rPr lang="ja-JP" altLang="en-US" sz="2800" dirty="0">
                <a:sym typeface="Wingdings" panose="05000000000000000000" pitchFamily="2" charset="2"/>
              </a:rPr>
              <a:t>　　　　　　 </a:t>
            </a:r>
            <a:r>
              <a:rPr lang="en-US" altLang="ja-JP" sz="2800" dirty="0">
                <a:sym typeface="Wingdings" panose="05000000000000000000" pitchFamily="2" charset="2"/>
              </a:rPr>
              <a:t>(3)</a:t>
            </a:r>
            <a:r>
              <a:rPr lang="ja-JP" altLang="en-US" sz="2800" dirty="0">
                <a:sym typeface="Wingdings" panose="05000000000000000000" pitchFamily="2" charset="2"/>
              </a:rPr>
              <a:t>第一三共胃腸薬グリーン微粒　　　　　　　　　　</a:t>
            </a:r>
            <a:r>
              <a:rPr lang="ja-JP" altLang="en-US" sz="28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28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11827"/>
            <a:ext cx="12192000" cy="57461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600" dirty="0"/>
              <a:t>　　　　　　　　　　　　　　　　　　対象ロット　　数量及　　　　　　出荷時期</a:t>
            </a:r>
            <a:endParaRPr lang="ja-JP" altLang="en-US" sz="1600" dirty="0"/>
          </a:p>
          <a:p>
            <a:pPr marL="0" indent="0">
              <a:buNone/>
            </a:pPr>
            <a:r>
              <a:rPr lang="en-US" altLang="ja-JP" sz="2400" dirty="0"/>
              <a:t>(1)</a:t>
            </a:r>
            <a:r>
              <a:rPr lang="ja-JP" altLang="en-US" sz="2400" dirty="0"/>
              <a:t>グリーン胃腸薬　　　　　　　　　　９　　　　　約</a:t>
            </a:r>
            <a:r>
              <a:rPr lang="en-US" altLang="ja-JP" sz="2400" dirty="0"/>
              <a:t>18</a:t>
            </a:r>
            <a:r>
              <a:rPr lang="ja-JP" altLang="en-US" sz="2400" dirty="0"/>
              <a:t>万個　　　</a:t>
            </a:r>
            <a:r>
              <a:rPr lang="en-US" altLang="ja-JP" sz="2400" dirty="0"/>
              <a:t>2018</a:t>
            </a:r>
            <a:r>
              <a:rPr lang="ja-JP" altLang="en-US" sz="2400" dirty="0"/>
              <a:t>年</a:t>
            </a:r>
            <a:r>
              <a:rPr lang="en-US" altLang="ja-JP" sz="2400" dirty="0"/>
              <a:t>4</a:t>
            </a:r>
            <a:r>
              <a:rPr lang="ja-JP" altLang="en-US" sz="2400" dirty="0"/>
              <a:t>月</a:t>
            </a:r>
            <a:r>
              <a:rPr lang="en-US" altLang="ja-JP" sz="2400" dirty="0"/>
              <a:t>2</a:t>
            </a:r>
            <a:r>
              <a:rPr lang="ja-JP" altLang="en-US" sz="2400" dirty="0"/>
              <a:t>日～</a:t>
            </a:r>
            <a:r>
              <a:rPr lang="en-US" altLang="ja-JP" sz="2400" dirty="0"/>
              <a:t>2022</a:t>
            </a:r>
            <a:r>
              <a:rPr lang="ja-JP" altLang="en-US" sz="2400" dirty="0"/>
              <a:t>年</a:t>
            </a:r>
            <a:r>
              <a:rPr lang="en-US" altLang="ja-JP" sz="2400" dirty="0"/>
              <a:t>4</a:t>
            </a:r>
            <a:r>
              <a:rPr lang="ja-JP" altLang="en-US" sz="2400" dirty="0"/>
              <a:t>月</a:t>
            </a:r>
            <a:r>
              <a:rPr lang="en-US" altLang="ja-JP" sz="2400" dirty="0"/>
              <a:t>4</a:t>
            </a:r>
            <a:r>
              <a:rPr lang="ja-JP" altLang="en-US" sz="2400" dirty="0"/>
              <a:t>日</a:t>
            </a:r>
          </a:p>
          <a:p>
            <a:pPr marL="0" indent="0">
              <a:buNone/>
            </a:pPr>
            <a:r>
              <a:rPr lang="en-US" altLang="ja-JP" sz="2400" dirty="0"/>
              <a:t>(2)</a:t>
            </a:r>
            <a:r>
              <a:rPr lang="ja-JP" altLang="en-US" sz="2400" dirty="0"/>
              <a:t>トキワ胃腸薬グリーン　　　　　　１　　　　　</a:t>
            </a:r>
            <a:r>
              <a:rPr lang="en-US" altLang="ja-JP" sz="2400" dirty="0"/>
              <a:t>21,460</a:t>
            </a:r>
            <a:r>
              <a:rPr lang="ja-JP" altLang="en-US" sz="2400" dirty="0"/>
              <a:t>個　　　　</a:t>
            </a:r>
            <a:r>
              <a:rPr lang="en-US" altLang="ja-JP" sz="2400" dirty="0"/>
              <a:t>2019</a:t>
            </a:r>
            <a:r>
              <a:rPr lang="ja-JP" altLang="en-US" sz="2400" dirty="0"/>
              <a:t>年</a:t>
            </a:r>
            <a:r>
              <a:rPr lang="en-US" altLang="ja-JP" sz="2400" dirty="0"/>
              <a:t>7</a:t>
            </a:r>
            <a:r>
              <a:rPr lang="ja-JP" altLang="en-US" sz="2400" dirty="0"/>
              <a:t>月</a:t>
            </a:r>
            <a:r>
              <a:rPr lang="en-US" altLang="ja-JP" sz="2400" dirty="0"/>
              <a:t>4</a:t>
            </a:r>
            <a:r>
              <a:rPr lang="ja-JP" altLang="en-US" sz="2400" dirty="0"/>
              <a:t>日</a:t>
            </a:r>
          </a:p>
          <a:p>
            <a:pPr marL="0" indent="0">
              <a:buNone/>
            </a:pPr>
            <a:r>
              <a:rPr lang="en-US" altLang="ja-JP" sz="2400" dirty="0"/>
              <a:t>(3)</a:t>
            </a:r>
            <a:r>
              <a:rPr lang="ja-JP" altLang="en-US" sz="2400" dirty="0"/>
              <a:t>第一三共胃腸薬グリーン微粒　</a:t>
            </a:r>
            <a:r>
              <a:rPr lang="en-US" altLang="ja-JP" sz="2400" dirty="0"/>
              <a:t>10</a:t>
            </a:r>
            <a:r>
              <a:rPr lang="ja-JP" altLang="en-US" sz="2400" dirty="0"/>
              <a:t>　　　　約</a:t>
            </a:r>
            <a:r>
              <a:rPr lang="en-US" altLang="ja-JP" sz="2400" dirty="0"/>
              <a:t>16.6</a:t>
            </a:r>
            <a:r>
              <a:rPr lang="ja-JP" altLang="en-US" sz="2400" dirty="0"/>
              <a:t>万個　　　</a:t>
            </a:r>
            <a:r>
              <a:rPr lang="en-US" altLang="ja-JP" sz="2400" dirty="0"/>
              <a:t>2020</a:t>
            </a:r>
            <a:r>
              <a:rPr lang="ja-JP" altLang="en-US" sz="2400" dirty="0"/>
              <a:t>年</a:t>
            </a:r>
            <a:r>
              <a:rPr lang="en-US" altLang="ja-JP" sz="2400" dirty="0"/>
              <a:t>2</a:t>
            </a:r>
            <a:r>
              <a:rPr lang="ja-JP" altLang="en-US" sz="2400" dirty="0"/>
              <a:t>月</a:t>
            </a:r>
            <a:r>
              <a:rPr lang="en-US" altLang="ja-JP" sz="2400" dirty="0"/>
              <a:t>20</a:t>
            </a:r>
            <a:r>
              <a:rPr lang="ja-JP" altLang="en-US" sz="2400" dirty="0"/>
              <a:t>日～</a:t>
            </a:r>
            <a:r>
              <a:rPr lang="en-US" altLang="ja-JP" sz="2400" dirty="0"/>
              <a:t>2022</a:t>
            </a:r>
            <a:r>
              <a:rPr lang="ja-JP" altLang="en-US" sz="2400" dirty="0"/>
              <a:t>年</a:t>
            </a:r>
            <a:r>
              <a:rPr lang="en-US" altLang="ja-JP" sz="2400" dirty="0"/>
              <a:t>6</a:t>
            </a:r>
            <a:r>
              <a:rPr lang="ja-JP" altLang="en-US" sz="2400" dirty="0"/>
              <a:t>月</a:t>
            </a:r>
            <a:r>
              <a:rPr lang="en-US" altLang="ja-JP" sz="2400" dirty="0"/>
              <a:t>22</a:t>
            </a:r>
            <a:r>
              <a:rPr lang="ja-JP" altLang="en-US" sz="2400" dirty="0"/>
              <a:t>日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/>
              <a:t>2022/8/22</a:t>
            </a: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承認書に規定されている分量に対し、一部の有効成分の仕込量が若干増減されており、承認書との齟齬であると判断したため、使用期限内の全てのロットの自主回収を行うことと致しました。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⇒割増し仕込み（過量仕込み）は</a:t>
            </a:r>
            <a:r>
              <a:rPr lang="en-US" altLang="ja-JP" dirty="0">
                <a:solidFill>
                  <a:srgbClr val="C00000"/>
                </a:solidFill>
              </a:rPr>
              <a:t>ICHQ8/GMP</a:t>
            </a:r>
            <a:r>
              <a:rPr lang="ja-JP" altLang="en-US" dirty="0">
                <a:solidFill>
                  <a:srgbClr val="C00000"/>
                </a:solidFill>
              </a:rPr>
              <a:t>事例集でも認められています。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なぜ回収なのでしょうか？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rgbClr val="C00000"/>
                </a:solidFill>
              </a:rPr>
              <a:t>GMP</a:t>
            </a:r>
            <a:r>
              <a:rPr lang="ja-JP" altLang="en-US">
                <a:solidFill>
                  <a:srgbClr val="C00000"/>
                </a:solidFill>
              </a:rPr>
              <a:t>の不備なのでしょうか？</a:t>
            </a:r>
            <a:endParaRPr lang="ja-JP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2490</TotalTime>
  <Words>184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 (1)グリーン胃腸薬 　　　　　　 (2)トキワ胃腸薬グリーン 　　　　　　 (3)第一三共胃腸薬グリーン微粒　　　　　　　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231</cp:revision>
  <dcterms:created xsi:type="dcterms:W3CDTF">2015-03-05T03:29:01Z</dcterms:created>
  <dcterms:modified xsi:type="dcterms:W3CDTF">2022-08-22T10:30:27Z</dcterms:modified>
</cp:coreProperties>
</file>