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74" d="100"/>
          <a:sy n="74" d="100"/>
        </p:scale>
        <p:origin x="82" y="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1007918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 </a:t>
            </a:r>
            <a:r>
              <a:rPr lang="en-US" altLang="ja-JP" sz="2800" dirty="0">
                <a:sym typeface="Wingdings" panose="05000000000000000000" pitchFamily="2" charset="2"/>
              </a:rPr>
              <a:t>(1)</a:t>
            </a:r>
            <a:r>
              <a:rPr lang="ja-JP" altLang="en-US" sz="2800" dirty="0">
                <a:sym typeface="Wingdings" panose="05000000000000000000" pitchFamily="2" charset="2"/>
              </a:rPr>
              <a:t>グリメピリド錠０．５ｍｇ「Ｍｅ」　　 </a:t>
            </a:r>
            <a:r>
              <a:rPr lang="en-US" altLang="ja-JP" sz="2800" dirty="0">
                <a:sym typeface="Wingdings" panose="05000000000000000000" pitchFamily="2" charset="2"/>
              </a:rPr>
              <a:t>(2)</a:t>
            </a:r>
            <a:r>
              <a:rPr lang="ja-JP" altLang="en-US" sz="2800" dirty="0">
                <a:sym typeface="Wingdings" panose="05000000000000000000" pitchFamily="2" charset="2"/>
              </a:rPr>
              <a:t>グリメピリド錠１ｍｇ「Ｍｅ」</a:t>
            </a:r>
            <a:br>
              <a:rPr lang="ja-JP" altLang="en-US" sz="2800" dirty="0">
                <a:sym typeface="Wingdings" panose="05000000000000000000" pitchFamily="2" charset="2"/>
              </a:rPr>
            </a:br>
            <a:r>
              <a:rPr lang="ja-JP" altLang="en-US" sz="2800" dirty="0">
                <a:sym typeface="Wingdings" panose="05000000000000000000" pitchFamily="2" charset="2"/>
              </a:rPr>
              <a:t>　　　　　　</a:t>
            </a:r>
            <a:r>
              <a:rPr lang="en-US" altLang="ja-JP" sz="2800" dirty="0">
                <a:sym typeface="Wingdings" panose="05000000000000000000" pitchFamily="2" charset="2"/>
              </a:rPr>
              <a:t>(3)</a:t>
            </a:r>
            <a:r>
              <a:rPr lang="ja-JP" altLang="en-US" sz="2800" dirty="0">
                <a:sym typeface="Wingdings" panose="05000000000000000000" pitchFamily="2" charset="2"/>
              </a:rPr>
              <a:t>グリメピリド錠３ｍｇ「Ｍｅ」</a:t>
            </a:r>
            <a:r>
              <a:rPr lang="en-US" altLang="ja-JP" sz="2800" dirty="0">
                <a:sym typeface="Wingdings" panose="05000000000000000000" pitchFamily="2" charset="2"/>
              </a:rPr>
              <a:t> </a:t>
            </a:r>
            <a:r>
              <a:rPr lang="ja-JP" altLang="en-US" sz="2800" dirty="0">
                <a:sym typeface="Wingdings" panose="05000000000000000000" pitchFamily="2" charset="2"/>
              </a:rPr>
              <a:t>　　　　　　　　　　　　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1827"/>
            <a:ext cx="12192000" cy="57461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600" dirty="0"/>
              <a:t>対象ロット　　数量及　　　　　　出荷時期</a:t>
            </a:r>
            <a:endParaRPr lang="ja-JP" altLang="en-US" sz="1600" dirty="0"/>
          </a:p>
          <a:p>
            <a:pPr marL="0" indent="0">
              <a:buNone/>
            </a:pPr>
            <a:r>
              <a:rPr lang="ja-JP" altLang="en-US" dirty="0"/>
              <a:t>ロット番号　数量　　　出荷時期</a:t>
            </a:r>
          </a:p>
          <a:p>
            <a:pPr marL="0" indent="0">
              <a:buNone/>
            </a:pPr>
            <a:r>
              <a:rPr lang="ja-JP" altLang="en-US" dirty="0"/>
              <a:t>３０　　　　約</a:t>
            </a:r>
            <a:r>
              <a:rPr lang="en-US" altLang="ja-JP" dirty="0"/>
              <a:t>30</a:t>
            </a:r>
            <a:r>
              <a:rPr lang="ja-JP" altLang="en-US" dirty="0"/>
              <a:t>万箱　　</a:t>
            </a:r>
            <a:r>
              <a:rPr lang="en-US" altLang="ja-JP" dirty="0"/>
              <a:t>2020</a:t>
            </a:r>
            <a:r>
              <a:rPr lang="ja-JP" altLang="en-US" dirty="0"/>
              <a:t>年</a:t>
            </a:r>
            <a:r>
              <a:rPr lang="en-US" altLang="ja-JP" dirty="0"/>
              <a:t>7</a:t>
            </a:r>
            <a:r>
              <a:rPr lang="ja-JP" altLang="en-US" dirty="0"/>
              <a:t>月</a:t>
            </a:r>
            <a:r>
              <a:rPr lang="en-US" altLang="ja-JP" dirty="0"/>
              <a:t>21</a:t>
            </a:r>
            <a:r>
              <a:rPr lang="ja-JP" altLang="en-US" dirty="0"/>
              <a:t>日～</a:t>
            </a:r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8</a:t>
            </a:r>
            <a:r>
              <a:rPr lang="ja-JP" altLang="en-US" dirty="0"/>
              <a:t>月</a:t>
            </a:r>
            <a:r>
              <a:rPr lang="en-US" altLang="ja-JP" dirty="0"/>
              <a:t>1</a:t>
            </a:r>
            <a:r>
              <a:rPr lang="ja-JP" altLang="en-US" dirty="0"/>
              <a:t>日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2022/8/3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グリメピリド錠０．５ｍｇ「Ｍｅ」、グリメピリド錠１ｍｇ「Ｍｅ」及びグリメピリド錠３ｍｇ「Ｍｅ」の原料の一つである日局ステアリン酸ポリオキシル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40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について、使用期限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年を誤って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年として使用していました。当該原料の品質確認を行った結果、日局規格の内、一部の試験項目で規格外となっていることを確認したため、自主回収を行うこととしました。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⇒原料の使用期限管理が不十分だったようです。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変更管理はどうだったのでしょう？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</a:rPr>
              <a:t>また、なぜ気がついたのでしょう？</a:t>
            </a:r>
            <a:endParaRPr lang="ja-JP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2483</TotalTime>
  <Words>176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 (1)グリメピリド錠０．５ｍｇ「Ｍｅ」　　 (2)グリメピリド錠１ｍｇ「Ｍｅ」 　　　　　　(3)グリメピリド錠３ｍｇ「Ｍｅ」 　　　　　　　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230</cp:revision>
  <dcterms:created xsi:type="dcterms:W3CDTF">2015-03-05T03:29:01Z</dcterms:created>
  <dcterms:modified xsi:type="dcterms:W3CDTF">2022-08-03T09:36:37Z</dcterms:modified>
</cp:coreProperties>
</file>