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94826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販売名：スキンアクア　スーパーモイスチャーエッセンスｂ　　　　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9244"/>
            <a:ext cx="12192000" cy="598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400" dirty="0"/>
              <a:t>３ロット　　　　　約７万個　　　　</a:t>
            </a:r>
            <a:r>
              <a:rPr lang="en-US" altLang="ja-JP" sz="2400" dirty="0"/>
              <a:t>2022</a:t>
            </a:r>
            <a:r>
              <a:rPr lang="ja-JP" altLang="en-US" sz="2400" dirty="0"/>
              <a:t>年５月</a:t>
            </a:r>
            <a:r>
              <a:rPr lang="en-US" altLang="ja-JP" sz="2400" dirty="0"/>
              <a:t>16</a:t>
            </a:r>
            <a:r>
              <a:rPr lang="ja-JP" altLang="en-US" sz="2400" dirty="0"/>
              <a:t>日＆</a:t>
            </a:r>
            <a:r>
              <a:rPr lang="en-US" altLang="ja-JP" sz="2400" dirty="0"/>
              <a:t>2019</a:t>
            </a:r>
            <a:r>
              <a:rPr lang="ja-JP" altLang="en-US" sz="2400" dirty="0"/>
              <a:t>年</a:t>
            </a:r>
            <a:r>
              <a:rPr lang="en-US" altLang="ja-JP" sz="2400" dirty="0"/>
              <a:t>5</a:t>
            </a:r>
            <a:r>
              <a:rPr lang="ja-JP" altLang="en-US" sz="2400" dirty="0"/>
              <a:t>月</a:t>
            </a:r>
            <a:r>
              <a:rPr lang="en-US" altLang="ja-JP" sz="2400" dirty="0"/>
              <a:t>18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2022/0</a:t>
            </a:r>
            <a:r>
              <a:rPr lang="ja-JP" altLang="en-US" dirty="0"/>
              <a:t>７</a:t>
            </a:r>
            <a:r>
              <a:rPr lang="en-US" altLang="ja-JP" dirty="0"/>
              <a:t>/21</a:t>
            </a:r>
          </a:p>
          <a:p>
            <a:pPr marL="0" indent="0">
              <a:buNone/>
            </a:pPr>
            <a:r>
              <a:rPr lang="ja-JP" altLang="en-US" dirty="0"/>
              <a:t>スキンアクア　スーパーモイスチャーエッセンスｂの生産時に、異なる製品（スキンアクア　スーパーモイスチャージェルｂ）のパウチ袋に入れて２００個生産したため、容器本体の表示事項とパウチ袋の表示に齟齬が生じました。よって、混入の可能性のある３ロットを自主回収いたします。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⇒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表示資材にバーコード管理を入れていなかったのでしょう。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また表示資材の数量管理にも問題があったと思われます。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113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販売名：スキンアクア　スーパーモイスチャーエッセンスｂ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249</cp:revision>
  <dcterms:created xsi:type="dcterms:W3CDTF">2015-03-05T03:29:01Z</dcterms:created>
  <dcterms:modified xsi:type="dcterms:W3CDTF">2022-08-13T02:20:12Z</dcterms:modified>
</cp:coreProperties>
</file>