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8" d="100"/>
          <a:sy n="58" d="100"/>
        </p:scale>
        <p:origin x="38"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a:t>
            </a:r>
            <a:r>
              <a:rPr lang="zh-TW" altLang="en-US" sz="2800" dirty="0">
                <a:sym typeface="Wingdings" panose="05000000000000000000" pitchFamily="2" charset="2"/>
              </a:rPr>
              <a:t>若甦錠</a:t>
            </a:r>
            <a:r>
              <a:rPr lang="en-US" altLang="zh-TW" sz="2800" dirty="0">
                <a:sym typeface="Wingdings" panose="05000000000000000000" pitchFamily="2" charset="2"/>
              </a:rPr>
              <a:t>S</a:t>
            </a:r>
            <a:r>
              <a:rPr lang="zh-TW" altLang="en-US" sz="2800" dirty="0">
                <a:sym typeface="Wingdings" panose="05000000000000000000" pitchFamily="2" charset="2"/>
              </a:rPr>
              <a:t>（試供品）</a:t>
            </a:r>
            <a:r>
              <a:rPr lang="en-US" altLang="ja-JP" sz="2800" dirty="0">
                <a:sym typeface="Wingdings" panose="05000000000000000000" pitchFamily="2" charset="2"/>
              </a:rPr>
              <a:t> </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en-US" altLang="ja-JP" sz="2400" dirty="0"/>
              <a:t>4</a:t>
            </a:r>
            <a:r>
              <a:rPr lang="ja-JP" altLang="en-US" sz="2400" dirty="0"/>
              <a:t>ロット　　　　　約</a:t>
            </a:r>
            <a:r>
              <a:rPr lang="en-US" altLang="ja-JP" sz="2400" dirty="0"/>
              <a:t>17</a:t>
            </a:r>
            <a:r>
              <a:rPr lang="ja-JP" altLang="en-US" sz="2400" dirty="0"/>
              <a:t>万個　　　　</a:t>
            </a:r>
            <a:r>
              <a:rPr lang="en-US" altLang="ja-JP" sz="2400" dirty="0"/>
              <a:t>2020</a:t>
            </a:r>
            <a:r>
              <a:rPr lang="ja-JP" altLang="en-US" sz="2400" dirty="0"/>
              <a:t>年</a:t>
            </a:r>
            <a:r>
              <a:rPr lang="en-US" altLang="ja-JP" sz="2400" dirty="0"/>
              <a:t>02</a:t>
            </a:r>
            <a:r>
              <a:rPr lang="ja-JP" altLang="en-US" sz="2400" dirty="0"/>
              <a:t>月</a:t>
            </a:r>
            <a:r>
              <a:rPr lang="en-US" altLang="ja-JP" sz="2400" dirty="0"/>
              <a:t>13</a:t>
            </a:r>
            <a:r>
              <a:rPr lang="ja-JP" altLang="en-US" sz="2400" dirty="0"/>
              <a:t>日＆</a:t>
            </a:r>
            <a:r>
              <a:rPr lang="en-US" altLang="ja-JP" sz="2400" dirty="0"/>
              <a:t>2022</a:t>
            </a:r>
            <a:r>
              <a:rPr lang="ja-JP" altLang="en-US" sz="2400" dirty="0"/>
              <a:t>年</a:t>
            </a:r>
            <a:r>
              <a:rPr lang="en-US" altLang="ja-JP" sz="2400" dirty="0"/>
              <a:t>3</a:t>
            </a:r>
            <a:r>
              <a:rPr lang="ja-JP" altLang="en-US" sz="2400" dirty="0"/>
              <a:t>月</a:t>
            </a:r>
            <a:r>
              <a:rPr lang="en-US" altLang="ja-JP" sz="2400" dirty="0"/>
              <a:t>03</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2022/03/23</a:t>
            </a:r>
          </a:p>
          <a:p>
            <a:pPr marL="0" indent="0">
              <a:buNone/>
            </a:pPr>
            <a:r>
              <a:rPr lang="ja-JP" altLang="en-US" dirty="0"/>
              <a:t>当該製品のサンプル</a:t>
            </a:r>
            <a:r>
              <a:rPr lang="en-US" altLang="ja-JP" dirty="0"/>
              <a:t>4</a:t>
            </a:r>
            <a:r>
              <a:rPr lang="ja-JP" altLang="en-US" dirty="0"/>
              <a:t>錠（試供品）の安定性モニタリングにおいて、使用期限時点（</a:t>
            </a:r>
            <a:r>
              <a:rPr lang="en-US" altLang="ja-JP" dirty="0"/>
              <a:t>36</a:t>
            </a:r>
            <a:r>
              <a:rPr lang="ja-JP" altLang="en-US" dirty="0"/>
              <a:t>箇月）における有効成分シアノコバラミンの含量が承認規格下限付近となっていることが判明しました。使用期限</a:t>
            </a:r>
            <a:r>
              <a:rPr lang="en-US" altLang="ja-JP" dirty="0"/>
              <a:t>3</a:t>
            </a:r>
            <a:r>
              <a:rPr lang="ja-JP" altLang="en-US" dirty="0"/>
              <a:t>年経過時点で承認規格を満たしておりましたが、使用期限内において承認規格から外れる可能性が否定できないとの判断に至りましたため、サンプル</a:t>
            </a:r>
            <a:r>
              <a:rPr lang="en-US" altLang="ja-JP" dirty="0"/>
              <a:t>4</a:t>
            </a:r>
            <a:r>
              <a:rPr lang="ja-JP" altLang="en-US" dirty="0"/>
              <a:t>錠（試供品）について市場にある使用期限内の全てのロットを自主的に回収することといたしました。</a:t>
            </a: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下限近くでも回収しているようです。</a:t>
            </a:r>
            <a:endParaRPr lang="en-US" altLang="ja-JP" dirty="0">
              <a:solidFill>
                <a:schemeClr val="accent5">
                  <a:lumMod val="75000"/>
                </a:schemeClr>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2805</TotalTime>
  <Words>149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販売名：若甦錠S（試供品）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247</cp:revision>
  <dcterms:created xsi:type="dcterms:W3CDTF">2015-03-05T03:29:01Z</dcterms:created>
  <dcterms:modified xsi:type="dcterms:W3CDTF">2022-04-17T12:25:48Z</dcterms:modified>
</cp:coreProperties>
</file>