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2" d="100"/>
          <a:sy n="62" d="100"/>
        </p:scale>
        <p:origin x="53" y="7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948267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販売名：プロピン鼻炎Ｊ</a:t>
            </a:r>
            <a:r>
              <a:rPr lang="en-US" altLang="ja-JP" sz="2800" dirty="0">
                <a:sym typeface="Wingdings" panose="05000000000000000000" pitchFamily="2" charset="2"/>
              </a:rPr>
              <a:t>II </a:t>
            </a:r>
            <a:r>
              <a:rPr lang="ja-JP" altLang="en-US" sz="2800" dirty="0">
                <a:sym typeface="Wingdings" panose="05000000000000000000" pitchFamily="2" charset="2"/>
              </a:rPr>
              <a:t>　　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869244"/>
            <a:ext cx="12192000" cy="59887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600" dirty="0"/>
              <a:t>対象ロット　　数量及　　　　　　出荷時期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400" dirty="0"/>
              <a:t>２ロット　　　　　約</a:t>
            </a:r>
            <a:r>
              <a:rPr lang="en-US" altLang="ja-JP" sz="2400" dirty="0"/>
              <a:t>2</a:t>
            </a:r>
            <a:r>
              <a:rPr lang="ja-JP" altLang="en-US" sz="2400" dirty="0"/>
              <a:t>万箱　　　　</a:t>
            </a:r>
            <a:r>
              <a:rPr lang="en-US" altLang="ja-JP" sz="2400" dirty="0"/>
              <a:t>2021</a:t>
            </a:r>
            <a:r>
              <a:rPr lang="ja-JP" altLang="en-US" sz="2400" dirty="0"/>
              <a:t>年</a:t>
            </a:r>
            <a:r>
              <a:rPr lang="en-US" altLang="ja-JP" sz="2400" dirty="0"/>
              <a:t>4</a:t>
            </a:r>
            <a:r>
              <a:rPr lang="ja-JP" altLang="en-US" sz="2400" dirty="0"/>
              <a:t>月</a:t>
            </a:r>
            <a:r>
              <a:rPr lang="en-US" altLang="ja-JP" sz="2400" dirty="0"/>
              <a:t>5</a:t>
            </a:r>
            <a:r>
              <a:rPr lang="ja-JP" altLang="en-US" sz="2400" dirty="0"/>
              <a:t>日　～　</a:t>
            </a:r>
            <a:r>
              <a:rPr lang="en-US" altLang="ja-JP" sz="2400" dirty="0"/>
              <a:t>2022</a:t>
            </a:r>
            <a:r>
              <a:rPr lang="ja-JP" altLang="en-US" sz="2400" dirty="0"/>
              <a:t>年</a:t>
            </a:r>
            <a:r>
              <a:rPr lang="en-US" altLang="ja-JP" sz="2400" dirty="0"/>
              <a:t>2</a:t>
            </a:r>
            <a:r>
              <a:rPr lang="ja-JP" altLang="en-US" sz="2400" dirty="0"/>
              <a:t>月</a:t>
            </a:r>
            <a:r>
              <a:rPr lang="en-US" altLang="ja-JP" sz="2400" dirty="0"/>
              <a:t>9</a:t>
            </a:r>
            <a:r>
              <a:rPr lang="ja-JP" altLang="en-US" sz="2400" dirty="0"/>
              <a:t>日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2022/02/21</a:t>
            </a:r>
          </a:p>
          <a:p>
            <a:pPr marL="0" indent="0">
              <a:buNone/>
            </a:pPr>
            <a:r>
              <a:rPr lang="ja-JP" altLang="en-US" dirty="0"/>
              <a:t>原料の製造業者より、弊社の使用原料に異物（虫）が混入していたとの連絡を受けました。調査の結果、原料の製造工程で偶発的に混入したものと考えられますが、当該ロットの製品に混入している可能性が考えられ、万全を期すため、自主回収することにいたしました。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⇒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製剤工程で篩過していなかったのでしょうか？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また虫の広がりはどうなったのでしょうか？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chemeClr val="accent5">
                    <a:lumMod val="75000"/>
                  </a:schemeClr>
                </a:solidFill>
              </a:rPr>
              <a:t>他の製販も同じ理由で回収しています。</a:t>
            </a:r>
            <a:endParaRPr lang="ja-JP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2667</TotalTime>
  <Words>134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販売名：プロピン鼻炎ＪII 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246</cp:revision>
  <dcterms:created xsi:type="dcterms:W3CDTF">2015-03-05T03:29:01Z</dcterms:created>
  <dcterms:modified xsi:type="dcterms:W3CDTF">2022-04-17T10:08:41Z</dcterms:modified>
</cp:coreProperties>
</file>