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948267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</a:t>
            </a:r>
            <a:r>
              <a:rPr lang="en-US" altLang="ja-JP" sz="2800" dirty="0">
                <a:sym typeface="Wingdings" panose="05000000000000000000" pitchFamily="2" charset="2"/>
              </a:rPr>
              <a:t>(1)</a:t>
            </a:r>
            <a:r>
              <a:rPr lang="ja-JP" altLang="en-US" sz="2800" dirty="0">
                <a:sym typeface="Wingdings" panose="05000000000000000000" pitchFamily="2" charset="2"/>
              </a:rPr>
              <a:t>ホーリット錠</a:t>
            </a:r>
            <a:r>
              <a:rPr lang="en-US" altLang="ja-JP" sz="2800" dirty="0">
                <a:sym typeface="Wingdings" panose="05000000000000000000" pitchFamily="2" charset="2"/>
              </a:rPr>
              <a:t>20mg</a:t>
            </a:r>
            <a:r>
              <a:rPr lang="ja-JP" altLang="en-US" sz="2800" dirty="0">
                <a:sym typeface="Wingdings" panose="05000000000000000000" pitchFamily="2" charset="2"/>
              </a:rPr>
              <a:t>　 </a:t>
            </a:r>
            <a:r>
              <a:rPr lang="en-US" altLang="ja-JP" sz="2800" dirty="0">
                <a:sym typeface="Wingdings" panose="05000000000000000000" pitchFamily="2" charset="2"/>
              </a:rPr>
              <a:t>(2)</a:t>
            </a:r>
            <a:r>
              <a:rPr lang="ja-JP" altLang="en-US" sz="2800" dirty="0">
                <a:sym typeface="Wingdings" panose="05000000000000000000" pitchFamily="2" charset="2"/>
              </a:rPr>
              <a:t>ホーリット錠</a:t>
            </a:r>
            <a:r>
              <a:rPr lang="en-US" altLang="ja-JP" sz="2800" dirty="0">
                <a:sym typeface="Wingdings" panose="05000000000000000000" pitchFamily="2" charset="2"/>
              </a:rPr>
              <a:t>40mg</a:t>
            </a:r>
            <a:r>
              <a:rPr lang="ja-JP" altLang="en-US" sz="2800" dirty="0">
                <a:sym typeface="Wingdings" panose="05000000000000000000" pitchFamily="2" charset="2"/>
              </a:rPr>
              <a:t>　　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69244"/>
            <a:ext cx="12192000" cy="59887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対象ロット　　数量及　　　　　　出荷時期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400" dirty="0"/>
              <a:t>８ロット　　　　　約</a:t>
            </a:r>
            <a:r>
              <a:rPr lang="en-US" altLang="ja-JP" sz="2400" dirty="0"/>
              <a:t>3</a:t>
            </a:r>
            <a:r>
              <a:rPr lang="ja-JP" altLang="en-US" sz="2400" dirty="0"/>
              <a:t>万箱　　　　</a:t>
            </a:r>
            <a:r>
              <a:rPr lang="en-US" altLang="ja-JP" sz="2400" dirty="0"/>
              <a:t>2018</a:t>
            </a:r>
            <a:r>
              <a:rPr lang="ja-JP" altLang="en-US" sz="2400" dirty="0"/>
              <a:t>年</a:t>
            </a:r>
            <a:r>
              <a:rPr lang="en-US" altLang="ja-JP" sz="2400" dirty="0"/>
              <a:t>3</a:t>
            </a:r>
            <a:r>
              <a:rPr lang="ja-JP" altLang="en-US" sz="2400" dirty="0"/>
              <a:t>月</a:t>
            </a:r>
            <a:r>
              <a:rPr lang="en-US" altLang="ja-JP" sz="2400" dirty="0"/>
              <a:t>15</a:t>
            </a:r>
            <a:r>
              <a:rPr lang="ja-JP" altLang="en-US" sz="2400" dirty="0"/>
              <a:t>日　～　</a:t>
            </a:r>
            <a:r>
              <a:rPr lang="en-US" altLang="ja-JP" sz="2400" dirty="0"/>
              <a:t>2022</a:t>
            </a:r>
            <a:r>
              <a:rPr lang="ja-JP" altLang="en-US" sz="2400" dirty="0"/>
              <a:t>年１月</a:t>
            </a:r>
            <a:r>
              <a:rPr lang="en-US" altLang="ja-JP" sz="2400" dirty="0"/>
              <a:t>28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2022/02/01</a:t>
            </a:r>
          </a:p>
          <a:p>
            <a:pPr marL="0" indent="0">
              <a:buNone/>
            </a:pPr>
            <a:r>
              <a:rPr lang="ja-JP" altLang="en-US" dirty="0"/>
              <a:t>本製品の出荷時の試験（定量法）が承認書と異なる方法で実施されていたことが判明したため、使用期限内の全ロットを自主回収することといたしました。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⇒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それにしても代替法での製品回収が頻発しています。</a:t>
            </a:r>
            <a:endParaRPr lang="ja-JP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2641</TotalTime>
  <Words>91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販売名：(1)ホーリット錠20mg　 (2)ホーリット錠40mg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244</cp:revision>
  <dcterms:created xsi:type="dcterms:W3CDTF">2015-03-05T03:29:01Z</dcterms:created>
  <dcterms:modified xsi:type="dcterms:W3CDTF">2022-04-17T09:40:57Z</dcterms:modified>
</cp:coreProperties>
</file>