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58" y="7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販売名：数社</a:t>
            </a:r>
            <a:r>
              <a:rPr lang="en-US" altLang="ja-JP" sz="2800" dirty="0">
                <a:sym typeface="Wingdings" panose="05000000000000000000" pitchFamily="2" charset="2"/>
              </a:rPr>
              <a:t>×</a:t>
            </a:r>
            <a:r>
              <a:rPr lang="ja-JP" altLang="en-US" sz="2800" dirty="0">
                <a:sym typeface="Wingdings" panose="05000000000000000000" pitchFamily="2" charset="2"/>
              </a:rPr>
              <a:t>数品目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使用期限の残っているロット全て</a:t>
            </a:r>
            <a:endParaRPr lang="en-US" altLang="ja-JP" sz="2400" dirty="0"/>
          </a:p>
          <a:p>
            <a:pPr marL="0" indent="0">
              <a:buNone/>
            </a:pPr>
            <a:r>
              <a:rPr lang="ja-JP" altLang="en-US" dirty="0">
                <a:solidFill>
                  <a:schemeClr val="accent5">
                    <a:lumMod val="75000"/>
                  </a:schemeClr>
                </a:solidFill>
              </a:rPr>
              <a:t>回収理由　</a:t>
            </a:r>
            <a:r>
              <a:rPr lang="en-US" altLang="ja-JP" dirty="0"/>
              <a:t>2022/01/31</a:t>
            </a:r>
          </a:p>
          <a:p>
            <a:pPr marL="0" indent="0">
              <a:buNone/>
            </a:pPr>
            <a:r>
              <a:rPr lang="en-US" altLang="ja-JP" dirty="0"/>
              <a:t>2022</a:t>
            </a:r>
            <a:r>
              <a:rPr lang="ja-JP" altLang="en-US" dirty="0"/>
              <a:t>年</a:t>
            </a:r>
            <a:r>
              <a:rPr lang="en-US" altLang="ja-JP" dirty="0"/>
              <a:t>3</a:t>
            </a:r>
            <a:r>
              <a:rPr lang="ja-JP" altLang="en-US" dirty="0"/>
              <a:t>月末を以て製造委託先が製造業許可を取り下げ、評価試験を実施する品質管理部門を含む全製造機能を他社に移管するため、当社が製造販売した製品の品質の担保ができなくなります。</a:t>
            </a:r>
          </a:p>
          <a:p>
            <a:pPr marL="0" indent="0">
              <a:buNone/>
            </a:pPr>
            <a:r>
              <a:rPr lang="ja-JP" altLang="en-US" dirty="0"/>
              <a:t>また、安定性モニタリングについて十分に実施できていないことが判明しました。</a:t>
            </a:r>
          </a:p>
          <a:p>
            <a:pPr marL="0" indent="0">
              <a:buNone/>
            </a:pPr>
            <a:r>
              <a:rPr lang="ja-JP" altLang="en-US" dirty="0"/>
              <a:t>上記理由により使用期限が残存している全ロットの回収を行います。</a:t>
            </a:r>
            <a:endParaRPr lang="en-US" altLang="ja-JP" dirty="0"/>
          </a:p>
          <a:p>
            <a:pPr marL="0" indent="0">
              <a:buNone/>
            </a:pPr>
            <a:r>
              <a:rPr lang="ja-JP" altLang="en-US" dirty="0">
                <a:solidFill>
                  <a:schemeClr val="accent5">
                    <a:lumMod val="75000"/>
                  </a:schemeClr>
                </a:solidFill>
              </a:rPr>
              <a:t>⇒</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製販で安定性試験の確認をされていなかったのでしょう。</a:t>
            </a:r>
            <a:endParaRPr lang="en-US" altLang="ja-JP" dirty="0">
              <a:solidFill>
                <a:schemeClr val="accent5">
                  <a:lumMod val="75000"/>
                </a:schemeClr>
              </a:solidFill>
            </a:endParaRPr>
          </a:p>
          <a:p>
            <a:pPr marL="0" indent="0">
              <a:buNone/>
            </a:pPr>
            <a:r>
              <a:rPr lang="ja-JP" altLang="en-US">
                <a:solidFill>
                  <a:schemeClr val="accent5">
                    <a:lumMod val="75000"/>
                  </a:schemeClr>
                </a:solidFill>
              </a:rPr>
              <a:t>かつ今後製販で安定性</a:t>
            </a:r>
            <a:r>
              <a:rPr lang="ja-JP" altLang="en-US" dirty="0">
                <a:solidFill>
                  <a:schemeClr val="accent5">
                    <a:lumMod val="75000"/>
                  </a:schemeClr>
                </a:solidFill>
              </a:rPr>
              <a:t>試験を行っても良いのですが、それを選択されなかったのでしょう。</a:t>
            </a:r>
            <a:endParaRPr lang="en-US" altLang="ja-JP" dirty="0">
              <a:solidFill>
                <a:schemeClr val="accent5">
                  <a:lumMod val="75000"/>
                </a:schemeClr>
              </a:solidFill>
            </a:endParaRPr>
          </a:p>
          <a:p>
            <a:pPr marL="0" indent="0">
              <a:buNone/>
            </a:pP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2630</TotalTime>
  <Words>137</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販売名：数社×数品目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243</cp:revision>
  <dcterms:created xsi:type="dcterms:W3CDTF">2015-03-05T03:29:01Z</dcterms:created>
  <dcterms:modified xsi:type="dcterms:W3CDTF">2022-04-17T09:30:31Z</dcterms:modified>
</cp:coreProperties>
</file>