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948267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販売名：健栄の健胃散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9244"/>
            <a:ext cx="12192000" cy="5988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en-US" altLang="ja-JP" sz="2400" dirty="0"/>
              <a:t>7</a:t>
            </a:r>
            <a:r>
              <a:rPr lang="ja-JP" altLang="en-US" sz="2400" dirty="0"/>
              <a:t>ロット　　　　　　約</a:t>
            </a:r>
            <a:r>
              <a:rPr lang="en-US" altLang="ja-JP" sz="2400" dirty="0"/>
              <a:t>3.2</a:t>
            </a:r>
            <a:r>
              <a:rPr lang="ja-JP" altLang="en-US" sz="2400" dirty="0"/>
              <a:t>千箱　　　　</a:t>
            </a:r>
            <a:r>
              <a:rPr lang="en-US" altLang="ja-JP" sz="2400" dirty="0"/>
              <a:t>2019</a:t>
            </a:r>
            <a:r>
              <a:rPr lang="ja-JP" altLang="en-US" sz="2400" dirty="0"/>
              <a:t>年</a:t>
            </a:r>
            <a:r>
              <a:rPr lang="en-US" altLang="ja-JP" sz="2400" dirty="0"/>
              <a:t>02</a:t>
            </a:r>
            <a:r>
              <a:rPr lang="ja-JP" altLang="en-US" sz="2400" dirty="0"/>
              <a:t>月</a:t>
            </a:r>
            <a:r>
              <a:rPr lang="en-US" altLang="ja-JP" sz="2400" dirty="0"/>
              <a:t>07</a:t>
            </a:r>
            <a:r>
              <a:rPr lang="ja-JP" altLang="en-US" sz="2400" dirty="0"/>
              <a:t>日　～　</a:t>
            </a:r>
            <a:r>
              <a:rPr lang="en-US" altLang="ja-JP" sz="2400" dirty="0"/>
              <a:t>2022</a:t>
            </a:r>
            <a:r>
              <a:rPr lang="ja-JP" altLang="en-US" sz="2400" dirty="0"/>
              <a:t>年</a:t>
            </a:r>
            <a:r>
              <a:rPr lang="en-US" altLang="ja-JP" sz="2400" dirty="0"/>
              <a:t>01</a:t>
            </a:r>
            <a:r>
              <a:rPr lang="ja-JP" altLang="en-US" sz="2400" dirty="0"/>
              <a:t>月</a:t>
            </a:r>
            <a:r>
              <a:rPr lang="en-US" altLang="ja-JP" sz="2400" dirty="0"/>
              <a:t>06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2022/01/20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製造記録について、不備が認められることが判明致しました。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参考品を用いて試験を行い、製品規格に適合していることを確認しましたが、</a:t>
            </a:r>
            <a:endParaRPr lang="en-US" altLang="ja-JP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chemeClr val="accent5">
                    <a:lumMod val="75000"/>
                  </a:schemeClr>
                </a:solidFill>
              </a:rPr>
              <a:t>念のため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当該ロットを自主回収することと致しました。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⇒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どのような不備なのでしょう？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製品回収が必要なほど品質に影響したのでしょうか？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不正なら仕方がないですが。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109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販売名：健栄の健胃散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242</cp:revision>
  <dcterms:created xsi:type="dcterms:W3CDTF">2015-03-05T03:29:01Z</dcterms:created>
  <dcterms:modified xsi:type="dcterms:W3CDTF">2022-04-17T09:31:31Z</dcterms:modified>
</cp:coreProperties>
</file>