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37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90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7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2022/4/17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0"/>
            <a:ext cx="12192000" cy="948267"/>
          </a:xfrm>
        </p:spPr>
        <p:txBody>
          <a:bodyPr>
            <a:noAutofit/>
          </a:bodyPr>
          <a:lstStyle/>
          <a:p>
            <a:r>
              <a:rPr lang="ja-JP" altLang="en-US" sz="2800" dirty="0">
                <a:sym typeface="Wingdings" panose="05000000000000000000" pitchFamily="2" charset="2"/>
              </a:rPr>
              <a:t>販売名：健栄の健胃散　　</a:t>
            </a:r>
            <a:r>
              <a:rPr lang="ja-JP" altLang="en-US" sz="2800" dirty="0">
                <a:solidFill>
                  <a:srgbClr val="C00000"/>
                </a:solidFill>
                <a:sym typeface="Wingdings" panose="05000000000000000000" pitchFamily="2" charset="2"/>
              </a:rPr>
              <a:t>製品回収</a:t>
            </a:r>
            <a:endParaRPr kumimoji="1" lang="ja-JP" altLang="en-US" sz="28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869244"/>
            <a:ext cx="12192000" cy="59887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600" dirty="0"/>
              <a:t>対象ロット　　数量及　　　　　　出荷時期</a:t>
            </a:r>
            <a:endParaRPr lang="en-US" altLang="ja-JP" sz="2600" dirty="0"/>
          </a:p>
          <a:p>
            <a:pPr marL="0" indent="0">
              <a:buNone/>
            </a:pPr>
            <a:r>
              <a:rPr lang="en-US" altLang="ja-JP" sz="2400" dirty="0"/>
              <a:t>7</a:t>
            </a:r>
            <a:r>
              <a:rPr lang="ja-JP" altLang="en-US" sz="2400" dirty="0"/>
              <a:t>ロット　　　　　　約</a:t>
            </a:r>
            <a:r>
              <a:rPr lang="en-US" altLang="ja-JP" sz="2400" dirty="0"/>
              <a:t>3.2</a:t>
            </a:r>
            <a:r>
              <a:rPr lang="ja-JP" altLang="en-US" sz="2400" dirty="0"/>
              <a:t>千箱　　　　</a:t>
            </a:r>
            <a:r>
              <a:rPr lang="en-US" altLang="ja-JP" sz="2400" dirty="0"/>
              <a:t>2019</a:t>
            </a:r>
            <a:r>
              <a:rPr lang="ja-JP" altLang="en-US" sz="2400" dirty="0"/>
              <a:t>年</a:t>
            </a:r>
            <a:r>
              <a:rPr lang="en-US" altLang="ja-JP" sz="2400" dirty="0"/>
              <a:t>02</a:t>
            </a:r>
            <a:r>
              <a:rPr lang="ja-JP" altLang="en-US" sz="2400" dirty="0"/>
              <a:t>月</a:t>
            </a:r>
            <a:r>
              <a:rPr lang="en-US" altLang="ja-JP" sz="2400" dirty="0"/>
              <a:t>07</a:t>
            </a:r>
            <a:r>
              <a:rPr lang="ja-JP" altLang="en-US" sz="2400" dirty="0"/>
              <a:t>日　～　</a:t>
            </a:r>
            <a:r>
              <a:rPr lang="en-US" altLang="ja-JP" sz="2400" dirty="0"/>
              <a:t>2022</a:t>
            </a:r>
            <a:r>
              <a:rPr lang="ja-JP" altLang="en-US" sz="2400" dirty="0"/>
              <a:t>年</a:t>
            </a:r>
            <a:r>
              <a:rPr lang="en-US" altLang="ja-JP" sz="2400" dirty="0"/>
              <a:t>01</a:t>
            </a:r>
            <a:r>
              <a:rPr lang="ja-JP" altLang="en-US" sz="2400" dirty="0"/>
              <a:t>月</a:t>
            </a:r>
            <a:r>
              <a:rPr lang="en-US" altLang="ja-JP" sz="2400" dirty="0"/>
              <a:t>06</a:t>
            </a:r>
            <a:r>
              <a:rPr lang="ja-JP" altLang="en-US" sz="2400" dirty="0"/>
              <a:t>日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</a:t>
            </a:r>
            <a:r>
              <a:rPr lang="en-US" altLang="ja-JP" dirty="0"/>
              <a:t>2022/01/20</a:t>
            </a: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製造記録について、不備が認められることが判明致しました。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参考品を用いて試験を行い、製品規格に適合していることを確認しましたが、</a:t>
            </a:r>
            <a:endParaRPr lang="en-US" altLang="ja-JP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>
                <a:solidFill>
                  <a:schemeClr val="accent5">
                    <a:lumMod val="75000"/>
                  </a:schemeClr>
                </a:solidFill>
              </a:rPr>
              <a:t>念のため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当該ロットを自主回収することと致しました。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⇒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どのような不備なのでしょう？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製品回収が必要なほど品質に影響したのでしょうか？</a:t>
            </a:r>
            <a:endParaRPr lang="en-US" altLang="ja-JP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不正なら仕方がないですが。</a:t>
            </a:r>
            <a:endParaRPr lang="ja-JP" alt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2623</TotalTime>
  <Words>109</Words>
  <Application>Microsoft Office PowerPoint</Application>
  <PresentationFormat>ワイド画面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販売名：健栄の健胃散　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wakisaka morio wakisaka morio</cp:lastModifiedBy>
  <cp:revision>242</cp:revision>
  <dcterms:created xsi:type="dcterms:W3CDTF">2015-03-05T03:29:01Z</dcterms:created>
  <dcterms:modified xsi:type="dcterms:W3CDTF">2022-04-17T09:31:31Z</dcterms:modified>
</cp:coreProperties>
</file>