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2681416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ym typeface="Wingdings" panose="05000000000000000000" pitchFamily="2" charset="2"/>
              </a:rPr>
              <a:t>販売名： </a:t>
            </a:r>
            <a:r>
              <a:rPr lang="en-US" altLang="ja-JP" sz="2000" dirty="0">
                <a:sym typeface="Wingdings" panose="05000000000000000000" pitchFamily="2" charset="2"/>
              </a:rPr>
              <a:t>((1)</a:t>
            </a:r>
            <a:r>
              <a:rPr lang="ja-JP" altLang="en-US" sz="2000" dirty="0">
                <a:sym typeface="Wingdings" panose="05000000000000000000" pitchFamily="2" charset="2"/>
              </a:rPr>
              <a:t>ＨＡＫＵ　メラノフォーカスＣＲ　ｃｈ </a:t>
            </a:r>
            <a:r>
              <a:rPr lang="en-US" altLang="ja-JP" sz="2000" dirty="0">
                <a:sym typeface="Wingdings" panose="05000000000000000000" pitchFamily="2" charset="2"/>
              </a:rPr>
              <a:t>(2)</a:t>
            </a:r>
            <a:r>
              <a:rPr lang="ja-JP" altLang="en-US" sz="2000" dirty="0">
                <a:sym typeface="Wingdings" panose="05000000000000000000" pitchFamily="2" charset="2"/>
              </a:rPr>
              <a:t>エリクシール　ホワイト　クリアローション　Ｔ　</a:t>
            </a:r>
            <a:r>
              <a:rPr lang="en-US" altLang="ja-JP" sz="2000" dirty="0">
                <a:sym typeface="Wingdings" panose="05000000000000000000" pitchFamily="2" charset="2"/>
              </a:rPr>
              <a:t>III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(3)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バイタルアクト　ローション　Ｗ　</a:t>
            </a:r>
            <a:r>
              <a:rPr lang="en-US" altLang="ja-JP" sz="2000" dirty="0">
                <a:sym typeface="Wingdings" panose="05000000000000000000" pitchFamily="2" charset="2"/>
              </a:rPr>
              <a:t>I</a:t>
            </a: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(4)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　バイタルアクト　ローション　Ｗ　</a:t>
            </a:r>
            <a:r>
              <a:rPr lang="en-US" altLang="ja-JP" sz="2000" dirty="0">
                <a:sym typeface="Wingdings" panose="05000000000000000000" pitchFamily="2" charset="2"/>
              </a:rPr>
              <a:t>II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(5)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バランスケア　エマルジョン　Ｒ　</a:t>
            </a:r>
            <a:r>
              <a:rPr lang="en-US" altLang="ja-JP" sz="2000" dirty="0">
                <a:sym typeface="Wingdings" panose="05000000000000000000" pitchFamily="2" charset="2"/>
              </a:rPr>
              <a:t>II</a:t>
            </a: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(6)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　ホワイトニングクリア　ローション</a:t>
            </a:r>
            <a:br>
              <a:rPr lang="ja-JP" altLang="en-US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(7)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ホワイトニングクリア　エマルジョン </a:t>
            </a:r>
            <a:r>
              <a:rPr lang="en-US" altLang="ja-JP" sz="2000" dirty="0">
                <a:sym typeface="Wingdings" panose="05000000000000000000" pitchFamily="2" charset="2"/>
              </a:rPr>
              <a:t>(8)</a:t>
            </a:r>
            <a:r>
              <a:rPr lang="ja-JP" altLang="en-US" sz="2000" dirty="0">
                <a:sym typeface="Wingdings" panose="05000000000000000000" pitchFamily="2" charset="2"/>
              </a:rPr>
              <a:t>ｄ　プログラム　ホワイトニングクリア　ジェリーエッセンス</a:t>
            </a:r>
            <a:br>
              <a:rPr lang="ja-JP" altLang="en-US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(9)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モイストケア　ローション　Ｗ </a:t>
            </a:r>
            <a:r>
              <a:rPr lang="en-US" altLang="ja-JP" sz="2000" dirty="0">
                <a:sym typeface="Wingdings" panose="05000000000000000000" pitchFamily="2" charset="2"/>
              </a:rPr>
              <a:t>(10)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　モイストケア　エマルジョン　Ｒ</a:t>
            </a:r>
            <a:br>
              <a:rPr lang="ja-JP" altLang="en-US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(11)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薬用　スキンケア＆カバーチューブ </a:t>
            </a:r>
            <a:r>
              <a:rPr lang="en-US" altLang="ja-JP" sz="2000" dirty="0">
                <a:sym typeface="Wingdings" panose="05000000000000000000" pitchFamily="2" charset="2"/>
              </a:rPr>
              <a:t>(12)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　薬用　スキンケアベース ＣＣ　（ＢＥ）</a:t>
            </a:r>
            <a:br>
              <a:rPr lang="ja-JP" altLang="en-US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(13)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リップモイストエッセンス　Ｎ </a:t>
            </a:r>
            <a:r>
              <a:rPr lang="en-US" altLang="ja-JP" sz="2000" dirty="0">
                <a:sym typeface="Wingdings" panose="05000000000000000000" pitchFamily="2" charset="2"/>
              </a:rPr>
              <a:t>(14)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　リップモイストエッセンスカラー　（ＲＤ）</a:t>
            </a:r>
            <a:br>
              <a:rPr lang="ja-JP" altLang="en-US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 </a:t>
            </a:r>
            <a:r>
              <a:rPr lang="en-US" altLang="ja-JP" sz="2000" dirty="0">
                <a:sym typeface="Wingdings" panose="05000000000000000000" pitchFamily="2" charset="2"/>
              </a:rPr>
              <a:t>(15)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 リップモイストエッセンスカラー　（ＰＫ） </a:t>
            </a:r>
            <a:r>
              <a:rPr lang="en-US" altLang="ja-JP" sz="2000" dirty="0">
                <a:sym typeface="Wingdings" panose="05000000000000000000" pitchFamily="2" charset="2"/>
              </a:rPr>
              <a:t>(16)</a:t>
            </a:r>
            <a:r>
              <a:rPr lang="ja-JP" altLang="en-US" sz="2000" dirty="0">
                <a:sym typeface="Wingdings" panose="05000000000000000000" pitchFamily="2" charset="2"/>
              </a:rPr>
              <a:t>ｄ プログラム　リップモイストエッセンスカラー　（ＢＥ）　　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　　</a:t>
            </a:r>
            <a:r>
              <a:rPr lang="ja-JP" altLang="en-US" sz="20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582561"/>
            <a:ext cx="12192000" cy="42754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dirty="0"/>
              <a:t>対象ロット　　数量及　　　　　　出荷時期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各製品数ロット　数百～数千　</a:t>
            </a:r>
            <a:r>
              <a:rPr lang="en-US" altLang="ja-JP" sz="2000" dirty="0"/>
              <a:t>2021</a:t>
            </a:r>
            <a:r>
              <a:rPr lang="ja-JP" altLang="en-US" sz="2000" dirty="0"/>
              <a:t>年</a:t>
            </a:r>
            <a:r>
              <a:rPr lang="en-US" altLang="ja-JP" sz="2000" dirty="0"/>
              <a:t>12</a:t>
            </a:r>
            <a:r>
              <a:rPr lang="ja-JP" altLang="en-US" sz="2000" dirty="0"/>
              <a:t>月～</a:t>
            </a:r>
            <a:r>
              <a:rPr lang="en-US" altLang="ja-JP" sz="2000" dirty="0"/>
              <a:t>2022</a:t>
            </a:r>
            <a:r>
              <a:rPr lang="ja-JP" altLang="en-US" sz="2000" dirty="0"/>
              <a:t>年</a:t>
            </a:r>
            <a:r>
              <a:rPr lang="en-US" altLang="ja-JP" sz="2000" dirty="0"/>
              <a:t>12</a:t>
            </a:r>
            <a:r>
              <a:rPr lang="ja-JP" altLang="en-US" sz="2000" dirty="0"/>
              <a:t>月</a:t>
            </a:r>
            <a:r>
              <a:rPr lang="zh-TW" altLang="en-US" sz="2000" dirty="0"/>
              <a:t>　</a:t>
            </a:r>
            <a:endParaRPr lang="en-US" altLang="zh-TW" sz="2000" dirty="0"/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2400" dirty="0"/>
              <a:t>2022/01/19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上記（１）：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邦文レーベルを貼付していない商品を販売してしまいましたので、自主回収いたします。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上記（２）～（１６）：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「医薬部外品」の文字のない商品を販売してしまいましたので、自主回収いたします。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⇒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大手がこのようなミスをされるとは。</a:t>
            </a: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238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((1)ＨＡＫＵ　メラノフォーカスＣＲ　ｃｈ (2)エリクシール　ホワイト　クリアローション　Ｔ　III  (3)ｄ プログラム バイタルアクト　ローション　Ｗ　I (4)ｄ プログラム　バイタルアクト　ローション　Ｗ　II  (5)ｄ プログラム バランスケア　エマルジョン　Ｒ　II (6)ｄ プログラム　ホワイトニングクリア　ローション  (7)ｄ プログラム ホワイトニングクリア　エマルジョン (8)ｄ　プログラム　ホワイトニングクリア　ジェリーエッセンス  (9)ｄ プログラム モイストケア　ローション　Ｗ (10)ｄ プログラム　モイストケア　エマルジョン　Ｒ  (11)ｄ プログラム 薬用　スキンケア＆カバーチューブ (12)ｄ プログラム　薬用　スキンケアベース ＣＣ　（ＢＥ）  (13)ｄ プログラム リップモイストエッセンス　Ｎ (14)ｄ プログラム　リップモイストエッセンスカラー　（ＲＤ）  (15)ｄ プログラム リップモイストエッセンスカラー　（ＰＫ） (16)ｄ プログラム　リップモイストエッセンスカラー　（ＢＥ）　　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234</cp:revision>
  <dcterms:created xsi:type="dcterms:W3CDTF">2015-03-05T03:29:01Z</dcterms:created>
  <dcterms:modified xsi:type="dcterms:W3CDTF">2022-04-17T09:18:38Z</dcterms:modified>
</cp:coreProperties>
</file>