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8" y="7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販売名：ビーフリード輸液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多数　　　　　　多数　　　　　　２０２</a:t>
            </a:r>
            <a:r>
              <a:rPr lang="en-US" altLang="ja-JP" sz="2400" dirty="0"/>
              <a:t>0</a:t>
            </a:r>
            <a:r>
              <a:rPr lang="ja-JP" altLang="en-US" sz="2400" dirty="0"/>
              <a:t>年１</a:t>
            </a:r>
            <a:r>
              <a:rPr lang="en-US" altLang="ja-JP" sz="2400" dirty="0"/>
              <a:t>1</a:t>
            </a:r>
            <a:r>
              <a:rPr lang="ja-JP" altLang="en-US" sz="2400" dirty="0"/>
              <a:t>月</a:t>
            </a:r>
            <a:r>
              <a:rPr lang="en-US" altLang="ja-JP" sz="2400" dirty="0"/>
              <a:t>30</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2021/12/08</a:t>
            </a:r>
          </a:p>
          <a:p>
            <a:pPr marL="0" indent="0">
              <a:buNone/>
            </a:pPr>
            <a:r>
              <a:rPr lang="ja-JP" altLang="en-US" dirty="0">
                <a:solidFill>
                  <a:schemeClr val="accent5">
                    <a:lumMod val="75000"/>
                  </a:schemeClr>
                </a:solidFill>
              </a:rPr>
              <a:t>ビーフリード輸液の一部において下室液充填量が医薬品製造販売承認書の工程管理値下限から逸脱した製品があることが確認されました。このため、該当するロットを自主回収することといたしました。</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インプロセスでの管理、出荷試験で気がつかなかったのでしょうか？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2571</TotalTime>
  <Words>84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販売名：ビーフリード輸液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239</cp:revision>
  <dcterms:created xsi:type="dcterms:W3CDTF">2015-03-05T03:29:01Z</dcterms:created>
  <dcterms:modified xsi:type="dcterms:W3CDTF">2022-04-17T08:31:08Z</dcterms:modified>
</cp:coreProperties>
</file>