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2" d="100"/>
          <a:sy n="62" d="100"/>
        </p:scale>
        <p:origin x="53" y="70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948267"/>
          </a:xfrm>
        </p:spPr>
        <p:txBody>
          <a:bodyPr>
            <a:noAutofit/>
          </a:bodyPr>
          <a:lstStyle/>
          <a:p>
            <a:r>
              <a:rPr lang="ja-JP" altLang="en-US" sz="2800" dirty="0">
                <a:sym typeface="Wingdings" panose="05000000000000000000" pitchFamily="2" charset="2"/>
              </a:rPr>
              <a:t>販売名：ロキソプロフェンナトリウムテープ１００</a:t>
            </a:r>
            <a:r>
              <a:rPr lang="en-US" altLang="ja-JP" sz="2800" dirty="0">
                <a:sym typeface="Wingdings" panose="05000000000000000000" pitchFamily="2" charset="2"/>
              </a:rPr>
              <a:t>mg</a:t>
            </a:r>
            <a:r>
              <a:rPr lang="ja-JP" altLang="en-US" sz="2800" dirty="0">
                <a:sym typeface="Wingdings" panose="05000000000000000000" pitchFamily="2" charset="2"/>
              </a:rPr>
              <a:t>「ケミファ」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869244"/>
            <a:ext cx="12192000" cy="5988759"/>
          </a:xfrm>
        </p:spPr>
        <p:txBody>
          <a:bodyPr>
            <a:noAutofit/>
          </a:bodyPr>
          <a:lstStyle/>
          <a:p>
            <a:pPr marL="0" indent="0">
              <a:buNone/>
            </a:pPr>
            <a:r>
              <a:rPr lang="ja-JP" altLang="en-US" sz="2600" dirty="0"/>
              <a:t>対象ロット　　数量及　　　　　　出荷時期</a:t>
            </a:r>
            <a:endParaRPr lang="en-US" altLang="ja-JP" sz="2600" dirty="0"/>
          </a:p>
          <a:p>
            <a:pPr marL="0" indent="0">
              <a:buNone/>
            </a:pPr>
            <a:r>
              <a:rPr lang="ja-JP" altLang="en-US" sz="2400" dirty="0"/>
              <a:t>０３３１　　　１９，５１２箱　　　　２０２１年１０月１日</a:t>
            </a:r>
            <a:endParaRPr lang="en-US" altLang="ja-JP" sz="2400" dirty="0"/>
          </a:p>
          <a:p>
            <a:pPr marL="0" indent="0">
              <a:buNone/>
            </a:pPr>
            <a:r>
              <a:rPr lang="ja-JP" altLang="en-US" dirty="0">
                <a:solidFill>
                  <a:schemeClr val="accent5">
                    <a:lumMod val="75000"/>
                  </a:schemeClr>
                </a:solidFill>
              </a:rPr>
              <a:t>回収理由　</a:t>
            </a:r>
            <a:r>
              <a:rPr lang="en-US" altLang="ja-JP" dirty="0"/>
              <a:t>2021/11/26</a:t>
            </a:r>
          </a:p>
          <a:p>
            <a:pPr marL="0" indent="0">
              <a:buNone/>
            </a:pPr>
            <a:r>
              <a:rPr lang="ja-JP" altLang="en-US" dirty="0">
                <a:solidFill>
                  <a:schemeClr val="accent5">
                    <a:lumMod val="75000"/>
                  </a:schemeClr>
                </a:solidFill>
              </a:rPr>
              <a:t>本品につきまして、薬袋裏面のチャック下部が横方向に破れている事象が発生しました。当該製造工程に不備があることが判明したことで製品の品質を完全に保証することはできないと判断し、該当ロット全てを自主回収することに致しました。</a:t>
            </a:r>
            <a:endParaRPr lang="en-US" altLang="ja-JP" dirty="0">
              <a:solidFill>
                <a:schemeClr val="accent5">
                  <a:lumMod val="75000"/>
                </a:schemeClr>
              </a:solidFill>
            </a:endParaRPr>
          </a:p>
          <a:p>
            <a:pPr marL="0" indent="0">
              <a:buNone/>
            </a:pPr>
            <a:r>
              <a:rPr lang="ja-JP" altLang="en-US" dirty="0">
                <a:solidFill>
                  <a:schemeClr val="accent5">
                    <a:lumMod val="75000"/>
                  </a:schemeClr>
                </a:solidFill>
              </a:rPr>
              <a:t>⇒</a:t>
            </a:r>
            <a:endParaRPr lang="en-US" altLang="ja-JP" dirty="0">
              <a:solidFill>
                <a:schemeClr val="accent5">
                  <a:lumMod val="75000"/>
                </a:schemeClr>
              </a:solidFill>
            </a:endParaRPr>
          </a:p>
          <a:p>
            <a:pPr marL="0" indent="0">
              <a:buNone/>
            </a:pPr>
            <a:r>
              <a:rPr lang="ja-JP" altLang="en-US" dirty="0">
                <a:solidFill>
                  <a:schemeClr val="accent5">
                    <a:lumMod val="75000"/>
                  </a:schemeClr>
                </a:solidFill>
              </a:rPr>
              <a:t>どの程度発生していたのでしょう？</a:t>
            </a:r>
            <a:endParaRPr lang="ja-JP" altLang="en-US"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2563</TotalTime>
  <Words>90</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販売名：ロキソプロフェンナトリウムテープ１００mg「ケミファ」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238</cp:revision>
  <dcterms:created xsi:type="dcterms:W3CDTF">2015-03-05T03:29:01Z</dcterms:created>
  <dcterms:modified xsi:type="dcterms:W3CDTF">2022-04-17T08:23:13Z</dcterms:modified>
</cp:coreProperties>
</file>