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2" d="100"/>
          <a:sy n="62" d="100"/>
        </p:scale>
        <p:origin x="53" y="7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948267"/>
          </a:xfrm>
        </p:spPr>
        <p:txBody>
          <a:bodyPr>
            <a:noAutofit/>
          </a:bodyPr>
          <a:lstStyle/>
          <a:p>
            <a:r>
              <a:rPr lang="ja-JP" altLang="en-US" sz="2800" dirty="0">
                <a:sym typeface="Wingdings" panose="05000000000000000000" pitchFamily="2" charset="2"/>
              </a:rPr>
              <a:t>販売名：  </a:t>
            </a:r>
            <a:r>
              <a:rPr lang="en-US" altLang="ja-JP" sz="2800" dirty="0">
                <a:sym typeface="Wingdings" panose="05000000000000000000" pitchFamily="2" charset="2"/>
              </a:rPr>
              <a:t>(1)</a:t>
            </a:r>
            <a:r>
              <a:rPr lang="ja-JP" altLang="en-US" sz="2800" dirty="0">
                <a:sym typeface="Wingdings" panose="05000000000000000000" pitchFamily="2" charset="2"/>
              </a:rPr>
              <a:t>天好　 </a:t>
            </a:r>
            <a:r>
              <a:rPr lang="en-US" altLang="ja-JP" sz="2800" dirty="0">
                <a:sym typeface="Wingdings" panose="05000000000000000000" pitchFamily="2" charset="2"/>
              </a:rPr>
              <a:t>(2)</a:t>
            </a:r>
            <a:r>
              <a:rPr lang="ja-JP" altLang="en-US" sz="2800" dirty="0">
                <a:sym typeface="Wingdings" panose="05000000000000000000" pitchFamily="2" charset="2"/>
              </a:rPr>
              <a:t>ネオグルクロンサンＤＸ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869244"/>
            <a:ext cx="12192000" cy="5988759"/>
          </a:xfrm>
        </p:spPr>
        <p:txBody>
          <a:bodyPr>
            <a:noAutofit/>
          </a:bodyPr>
          <a:lstStyle/>
          <a:p>
            <a:pPr marL="0" indent="0">
              <a:buNone/>
            </a:pPr>
            <a:r>
              <a:rPr lang="ja-JP" altLang="en-US" sz="2600" dirty="0"/>
              <a:t>対象ロット　　数量及　　　　　　出荷時期</a:t>
            </a:r>
            <a:endParaRPr lang="en-US" altLang="ja-JP" sz="2600" dirty="0"/>
          </a:p>
          <a:p>
            <a:pPr marL="0" indent="0">
              <a:buNone/>
            </a:pPr>
            <a:r>
              <a:rPr lang="ja-JP" altLang="en-US" sz="2400" dirty="0"/>
              <a:t> （１）天好　</a:t>
            </a:r>
          </a:p>
          <a:p>
            <a:pPr marL="0" indent="0">
              <a:buNone/>
            </a:pPr>
            <a:r>
              <a:rPr lang="ja-JP" altLang="en-US" sz="2400" dirty="0"/>
              <a:t>　４ロット　　　　約</a:t>
            </a:r>
            <a:r>
              <a:rPr lang="en-US" altLang="ja-JP" sz="2400" dirty="0"/>
              <a:t>1200</a:t>
            </a:r>
            <a:r>
              <a:rPr lang="ja-JP" altLang="en-US" sz="2400" dirty="0"/>
              <a:t>　　</a:t>
            </a:r>
            <a:r>
              <a:rPr lang="en-US" altLang="ja-JP" sz="2400" dirty="0"/>
              <a:t>2018</a:t>
            </a:r>
            <a:r>
              <a:rPr lang="ja-JP" altLang="en-US" sz="2400" dirty="0"/>
              <a:t>年 </a:t>
            </a:r>
            <a:r>
              <a:rPr lang="en-US" altLang="ja-JP" sz="2400" dirty="0"/>
              <a:t>8</a:t>
            </a:r>
            <a:r>
              <a:rPr lang="ja-JP" altLang="en-US" sz="2400" dirty="0"/>
              <a:t>月</a:t>
            </a:r>
            <a:r>
              <a:rPr lang="en-US" altLang="ja-JP" sz="2400" dirty="0"/>
              <a:t>22</a:t>
            </a:r>
            <a:r>
              <a:rPr lang="ja-JP" altLang="en-US" sz="2400" dirty="0"/>
              <a:t>日～</a:t>
            </a:r>
            <a:r>
              <a:rPr lang="en-US" altLang="ja-JP" sz="2400" dirty="0"/>
              <a:t>2021</a:t>
            </a:r>
            <a:r>
              <a:rPr lang="ja-JP" altLang="en-US" sz="2400" dirty="0"/>
              <a:t>年</a:t>
            </a:r>
            <a:r>
              <a:rPr lang="en-US" altLang="ja-JP" sz="2400" dirty="0"/>
              <a:t>11</a:t>
            </a:r>
            <a:r>
              <a:rPr lang="ja-JP" altLang="en-US" sz="2400" dirty="0"/>
              <a:t>月５日</a:t>
            </a:r>
          </a:p>
          <a:p>
            <a:pPr marL="0" indent="0">
              <a:buNone/>
            </a:pPr>
            <a:r>
              <a:rPr lang="ja-JP" altLang="en-US" sz="2400" dirty="0"/>
              <a:t>（２）ネオグルクロンサンＤＸ　</a:t>
            </a:r>
          </a:p>
          <a:p>
            <a:pPr marL="0" indent="0">
              <a:buNone/>
            </a:pPr>
            <a:r>
              <a:rPr lang="ja-JP" altLang="en-US" sz="2400" dirty="0"/>
              <a:t>　</a:t>
            </a:r>
            <a:r>
              <a:rPr lang="en-US" altLang="ja-JP" sz="2400" dirty="0"/>
              <a:t>2</a:t>
            </a:r>
            <a:r>
              <a:rPr lang="ja-JP" altLang="en-US" sz="2400" dirty="0"/>
              <a:t>ロット　　　　約</a:t>
            </a:r>
            <a:r>
              <a:rPr lang="en-US" altLang="ja-JP" sz="2400" dirty="0"/>
              <a:t>10</a:t>
            </a:r>
            <a:r>
              <a:rPr lang="ja-JP" altLang="en-US" sz="2400" dirty="0"/>
              <a:t>万　　</a:t>
            </a:r>
            <a:r>
              <a:rPr lang="en-US" altLang="ja-JP" sz="2400" dirty="0"/>
              <a:t>2019</a:t>
            </a:r>
            <a:r>
              <a:rPr lang="ja-JP" altLang="en-US" sz="2400" dirty="0"/>
              <a:t>年 </a:t>
            </a:r>
            <a:r>
              <a:rPr lang="en-US" altLang="ja-JP" sz="2400" dirty="0"/>
              <a:t>3</a:t>
            </a:r>
            <a:r>
              <a:rPr lang="ja-JP" altLang="en-US" sz="2400" dirty="0"/>
              <a:t>月</a:t>
            </a:r>
            <a:r>
              <a:rPr lang="en-US" altLang="ja-JP" sz="2400" dirty="0"/>
              <a:t>29</a:t>
            </a:r>
            <a:r>
              <a:rPr lang="ja-JP" altLang="en-US" sz="2400" dirty="0"/>
              <a:t>日～</a:t>
            </a:r>
            <a:r>
              <a:rPr lang="en-US" altLang="ja-JP" sz="2400" dirty="0"/>
              <a:t>2021</a:t>
            </a:r>
            <a:r>
              <a:rPr lang="ja-JP" altLang="en-US" sz="2400" dirty="0"/>
              <a:t>年</a:t>
            </a:r>
            <a:r>
              <a:rPr lang="en-US" altLang="ja-JP" sz="2400" dirty="0"/>
              <a:t>11</a:t>
            </a:r>
            <a:r>
              <a:rPr lang="ja-JP" altLang="en-US" sz="2400" dirty="0"/>
              <a:t>月 </a:t>
            </a:r>
            <a:r>
              <a:rPr lang="en-US" altLang="ja-JP" sz="2400" dirty="0"/>
              <a:t>4</a:t>
            </a:r>
            <a:r>
              <a:rPr lang="ja-JP" altLang="en-US" sz="2400" dirty="0"/>
              <a:t>日</a:t>
            </a:r>
            <a:endParaRPr lang="en-US" altLang="ja-JP" sz="2400" dirty="0"/>
          </a:p>
          <a:p>
            <a:pPr marL="0" indent="0">
              <a:buNone/>
            </a:pPr>
            <a:r>
              <a:rPr lang="ja-JP" altLang="en-US" dirty="0">
                <a:solidFill>
                  <a:schemeClr val="accent5">
                    <a:lumMod val="75000"/>
                  </a:schemeClr>
                </a:solidFill>
              </a:rPr>
              <a:t>回収理由　</a:t>
            </a:r>
            <a:r>
              <a:rPr lang="en-US" altLang="ja-JP" dirty="0"/>
              <a:t>2021/11/16</a:t>
            </a:r>
          </a:p>
          <a:p>
            <a:pPr marL="0" indent="0">
              <a:buNone/>
            </a:pPr>
            <a:r>
              <a:rPr lang="ja-JP" altLang="en-US" dirty="0">
                <a:solidFill>
                  <a:schemeClr val="accent5">
                    <a:lumMod val="75000"/>
                  </a:schemeClr>
                </a:solidFill>
              </a:rPr>
              <a:t>当該製品の原薬の受け入れ試験について、承認書に記載された規格で実施していなかったことが判明したため、使用期限内の全ロットを自主回収いたします。</a:t>
            </a:r>
          </a:p>
          <a:p>
            <a:pPr marL="0" indent="0">
              <a:buNone/>
            </a:pPr>
            <a:r>
              <a:rPr lang="ja-JP" altLang="en-US" dirty="0">
                <a:solidFill>
                  <a:schemeClr val="accent5">
                    <a:lumMod val="75000"/>
                  </a:schemeClr>
                </a:solidFill>
              </a:rPr>
              <a:t>⇒</a:t>
            </a:r>
            <a:endParaRPr lang="en-US" altLang="ja-JP" dirty="0">
              <a:solidFill>
                <a:schemeClr val="accent5">
                  <a:lumMod val="75000"/>
                </a:schemeClr>
              </a:solidFill>
            </a:endParaRPr>
          </a:p>
          <a:p>
            <a:pPr marL="0" indent="0">
              <a:buNone/>
            </a:pPr>
            <a:r>
              <a:rPr lang="ja-JP" altLang="en-US" dirty="0">
                <a:solidFill>
                  <a:schemeClr val="accent5">
                    <a:lumMod val="75000"/>
                  </a:schemeClr>
                </a:solidFill>
              </a:rPr>
              <a:t>また受入れ試験が承認書通りに行われていないため回収です。</a:t>
            </a:r>
            <a:endParaRPr lang="ja-JP" altLang="en-US"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2539</TotalTime>
  <Words>117</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(1)天好　 (2)ネオグルクロンサンＤＸ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236</cp:revision>
  <dcterms:created xsi:type="dcterms:W3CDTF">2015-03-05T03:29:01Z</dcterms:created>
  <dcterms:modified xsi:type="dcterms:W3CDTF">2022-04-17T07:59:13Z</dcterms:modified>
</cp:coreProperties>
</file>