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53"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小太郎漢方鼻炎薬Ａ「コタロー」　　　 </a:t>
            </a:r>
            <a:r>
              <a:rPr lang="en-US" altLang="ja-JP" sz="2800" dirty="0">
                <a:sym typeface="Wingdings" panose="05000000000000000000" pitchFamily="2" charset="2"/>
              </a:rPr>
              <a:t>(2)</a:t>
            </a:r>
            <a:r>
              <a:rPr lang="ja-JP" altLang="en-US" sz="2800" dirty="0">
                <a:sym typeface="Wingdings" panose="05000000000000000000" pitchFamily="2" charset="2"/>
              </a:rPr>
              <a:t>ノーザＡ「コタロー」</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a:t>
            </a:r>
            <a:r>
              <a:rPr lang="ja-JP" altLang="en-US" sz="2800" dirty="0">
                <a:sym typeface="Wingdings" panose="05000000000000000000" pitchFamily="2" charset="2"/>
              </a:rPr>
              <a:t>ソケーカンＳ「コタロー」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 多数　　 　　　　多数　　　　　　有効期限の残っているロット全て（</a:t>
            </a:r>
            <a:r>
              <a:rPr lang="en-US" altLang="ja-JP" sz="2400" dirty="0"/>
              <a:t>2015</a:t>
            </a:r>
            <a:r>
              <a:rPr lang="ja-JP" altLang="en-US" sz="2400" dirty="0"/>
              <a:t>年頃より）</a:t>
            </a:r>
            <a:r>
              <a:rPr lang="zh-TW" altLang="en-US" sz="2400" dirty="0"/>
              <a:t>　</a:t>
            </a:r>
            <a:endParaRPr lang="en-US" altLang="zh-TW" sz="2400" dirty="0"/>
          </a:p>
          <a:p>
            <a:pPr marL="0" indent="0">
              <a:buNone/>
            </a:pPr>
            <a:r>
              <a:rPr lang="ja-JP" altLang="en-US" dirty="0">
                <a:solidFill>
                  <a:schemeClr val="accent5">
                    <a:lumMod val="75000"/>
                  </a:schemeClr>
                </a:solidFill>
              </a:rPr>
              <a:t>回収理由　</a:t>
            </a:r>
            <a:r>
              <a:rPr lang="en-US" altLang="ja-JP" dirty="0"/>
              <a:t>2021/11/15</a:t>
            </a:r>
          </a:p>
          <a:p>
            <a:pPr marL="0" indent="0">
              <a:buNone/>
            </a:pPr>
            <a:r>
              <a:rPr lang="ja-JP" altLang="en-US" dirty="0">
                <a:solidFill>
                  <a:schemeClr val="accent5">
                    <a:lumMod val="75000"/>
                  </a:schemeClr>
                </a:solidFill>
              </a:rPr>
              <a:t>フィルムコーティング工程委託先において、承認書上、微量配合することとしている光沢化剤（サラシミツロウ）を使用せずに製造を行っていたことが判明したため使用期限内の当該ロットを自主回収いたします。</a:t>
            </a: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微量は配合しないといけないことをご存知なかったのでしょうか？</a:t>
            </a:r>
            <a:endParaRPr lang="en-US" altLang="ja-JP" dirty="0">
              <a:solidFill>
                <a:schemeClr val="accent5">
                  <a:lumMod val="75000"/>
                </a:schemeClr>
              </a:solidFill>
            </a:endParaRPr>
          </a:p>
          <a:p>
            <a:pPr marL="0" indent="0">
              <a:buNone/>
            </a:pPr>
            <a:r>
              <a:rPr lang="ja-JP" altLang="en-US">
                <a:solidFill>
                  <a:schemeClr val="accent5">
                    <a:lumMod val="75000"/>
                  </a:schemeClr>
                </a:solidFill>
              </a:rPr>
              <a:t>これまでの承認書との齟齬チェックはどうなっていたのでしょう？</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2529</TotalTime>
  <Words>128</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(1)小太郎漢方鼻炎薬Ａ「コタロー」　　　 (2)ノーザＡ「コタロー」 　　　　　　 (3)ソケーカンＳ「コタロー」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235</cp:revision>
  <dcterms:created xsi:type="dcterms:W3CDTF">2015-03-05T03:29:01Z</dcterms:created>
  <dcterms:modified xsi:type="dcterms:W3CDTF">2022-04-17T07:49:46Z</dcterms:modified>
</cp:coreProperties>
</file>