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p:normalViewPr>
  <p:slideViewPr>
    <p:cSldViewPr snapToGrid="0">
      <p:cViewPr varScale="1">
        <p:scale>
          <a:sx n="62" d="100"/>
          <a:sy n="62" d="100"/>
        </p:scale>
        <p:origin x="53" y="70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2022/4/17</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0"/>
            <a:ext cx="12192000" cy="948267"/>
          </a:xfrm>
        </p:spPr>
        <p:txBody>
          <a:bodyPr>
            <a:noAutofit/>
          </a:bodyPr>
          <a:lstStyle/>
          <a:p>
            <a:r>
              <a:rPr lang="ja-JP" altLang="en-US" sz="2800" dirty="0">
                <a:sym typeface="Wingdings" panose="05000000000000000000" pitchFamily="2" charset="2"/>
              </a:rPr>
              <a:t>販売名： </a:t>
            </a:r>
            <a:r>
              <a:rPr lang="en-US" altLang="ja-JP" sz="2800" dirty="0">
                <a:sym typeface="Wingdings" panose="05000000000000000000" pitchFamily="2" charset="2"/>
              </a:rPr>
              <a:t>(1)</a:t>
            </a:r>
            <a:r>
              <a:rPr lang="ja-JP" altLang="en-US" sz="2800" dirty="0">
                <a:sym typeface="Wingdings" panose="05000000000000000000" pitchFamily="2" charset="2"/>
              </a:rPr>
              <a:t>小太郎漢方鼻炎薬Ａ「コタロー」　　　 </a:t>
            </a:r>
            <a:r>
              <a:rPr lang="en-US" altLang="ja-JP" sz="2800" dirty="0">
                <a:sym typeface="Wingdings" panose="05000000000000000000" pitchFamily="2" charset="2"/>
              </a:rPr>
              <a:t>(2)</a:t>
            </a:r>
            <a:r>
              <a:rPr lang="ja-JP" altLang="en-US" sz="2800" dirty="0">
                <a:sym typeface="Wingdings" panose="05000000000000000000" pitchFamily="2" charset="2"/>
              </a:rPr>
              <a:t>ノーザＡ「コタロー」</a:t>
            </a:r>
            <a:br>
              <a:rPr lang="ja-JP" altLang="en-US" sz="2800" dirty="0">
                <a:sym typeface="Wingdings" panose="05000000000000000000" pitchFamily="2" charset="2"/>
              </a:rPr>
            </a:br>
            <a:r>
              <a:rPr lang="ja-JP" altLang="en-US" sz="2800" dirty="0">
                <a:sym typeface="Wingdings" panose="05000000000000000000" pitchFamily="2" charset="2"/>
              </a:rPr>
              <a:t>　　　　　　 </a:t>
            </a:r>
            <a:r>
              <a:rPr lang="en-US" altLang="ja-JP" sz="2800" dirty="0">
                <a:sym typeface="Wingdings" panose="05000000000000000000" pitchFamily="2" charset="2"/>
              </a:rPr>
              <a:t>(3)</a:t>
            </a:r>
            <a:r>
              <a:rPr lang="ja-JP" altLang="en-US" sz="2800" dirty="0">
                <a:sym typeface="Wingdings" panose="05000000000000000000" pitchFamily="2" charset="2"/>
              </a:rPr>
              <a:t>ソケーカンＳ「コタロー」　 　　　　　　　　</a:t>
            </a:r>
            <a:r>
              <a:rPr lang="ja-JP" altLang="en-US" sz="2800" dirty="0">
                <a:solidFill>
                  <a:srgbClr val="C00000"/>
                </a:solidFill>
                <a:sym typeface="Wingdings" panose="05000000000000000000" pitchFamily="2" charset="2"/>
              </a:rPr>
              <a:t>製品回収</a:t>
            </a:r>
            <a:endParaRPr kumimoji="1" lang="ja-JP" altLang="en-US" sz="2800" dirty="0">
              <a:solidFill>
                <a:srgbClr val="C00000"/>
              </a:solidFill>
            </a:endParaRPr>
          </a:p>
        </p:txBody>
      </p:sp>
      <p:sp>
        <p:nvSpPr>
          <p:cNvPr id="3" name="コンテンツ プレースホルダー 2"/>
          <p:cNvSpPr>
            <a:spLocks noGrp="1"/>
          </p:cNvSpPr>
          <p:nvPr>
            <p:ph idx="1"/>
          </p:nvPr>
        </p:nvSpPr>
        <p:spPr>
          <a:xfrm>
            <a:off x="0" y="869244"/>
            <a:ext cx="12192000" cy="5988759"/>
          </a:xfrm>
        </p:spPr>
        <p:txBody>
          <a:bodyPr>
            <a:noAutofit/>
          </a:bodyPr>
          <a:lstStyle/>
          <a:p>
            <a:pPr marL="0" indent="0">
              <a:buNone/>
            </a:pPr>
            <a:r>
              <a:rPr lang="ja-JP" altLang="en-US" sz="2600" dirty="0"/>
              <a:t>対象ロット　　数量及　　　　　　出荷時期</a:t>
            </a:r>
            <a:endParaRPr lang="en-US" altLang="ja-JP" sz="2600" dirty="0"/>
          </a:p>
          <a:p>
            <a:pPr marL="0" indent="0">
              <a:buNone/>
            </a:pPr>
            <a:r>
              <a:rPr lang="ja-JP" altLang="en-US" sz="2400" dirty="0"/>
              <a:t> 多数　　 　　　　多数　　　　　　有効期限の残っているロット全て（</a:t>
            </a:r>
            <a:r>
              <a:rPr lang="en-US" altLang="ja-JP" sz="2400" dirty="0"/>
              <a:t>2015</a:t>
            </a:r>
            <a:r>
              <a:rPr lang="ja-JP" altLang="en-US" sz="2400" dirty="0"/>
              <a:t>年頃より）</a:t>
            </a:r>
            <a:r>
              <a:rPr lang="zh-TW" altLang="en-US" sz="2400" dirty="0"/>
              <a:t>　</a:t>
            </a:r>
            <a:endParaRPr lang="en-US" altLang="zh-TW" sz="2400" dirty="0"/>
          </a:p>
          <a:p>
            <a:pPr marL="0" indent="0">
              <a:buNone/>
            </a:pPr>
            <a:r>
              <a:rPr lang="ja-JP" altLang="en-US" dirty="0">
                <a:solidFill>
                  <a:schemeClr val="accent5">
                    <a:lumMod val="75000"/>
                  </a:schemeClr>
                </a:solidFill>
              </a:rPr>
              <a:t>回収理由　</a:t>
            </a:r>
            <a:r>
              <a:rPr lang="en-US" altLang="ja-JP" dirty="0"/>
              <a:t>2021/11/15</a:t>
            </a:r>
          </a:p>
          <a:p>
            <a:pPr marL="0" indent="0">
              <a:buNone/>
            </a:pPr>
            <a:r>
              <a:rPr lang="ja-JP" altLang="en-US" dirty="0">
                <a:solidFill>
                  <a:schemeClr val="accent5">
                    <a:lumMod val="75000"/>
                  </a:schemeClr>
                </a:solidFill>
              </a:rPr>
              <a:t>フィルムコーティング工程委託先において、承認書上、微量配合することとしている光沢化剤（サラシミツロウ）を使用せずに製造を行っていたことが判明したため使用期限内の当該ロットを自主回収いたします。</a:t>
            </a:r>
          </a:p>
          <a:p>
            <a:pPr marL="0" indent="0">
              <a:buNone/>
            </a:pPr>
            <a:r>
              <a:rPr lang="ja-JP" altLang="en-US" dirty="0">
                <a:solidFill>
                  <a:schemeClr val="accent5">
                    <a:lumMod val="75000"/>
                  </a:schemeClr>
                </a:solidFill>
              </a:rPr>
              <a:t>⇒</a:t>
            </a:r>
            <a:endParaRPr lang="en-US" altLang="ja-JP" dirty="0">
              <a:solidFill>
                <a:schemeClr val="accent5">
                  <a:lumMod val="75000"/>
                </a:schemeClr>
              </a:solidFill>
            </a:endParaRPr>
          </a:p>
          <a:p>
            <a:pPr marL="0" indent="0">
              <a:buNone/>
            </a:pPr>
            <a:r>
              <a:rPr lang="ja-JP" altLang="en-US" dirty="0">
                <a:solidFill>
                  <a:schemeClr val="accent5">
                    <a:lumMod val="75000"/>
                  </a:schemeClr>
                </a:solidFill>
              </a:rPr>
              <a:t>微量は配合しないといけないことをご存知なかったのでしょうか？</a:t>
            </a:r>
            <a:endParaRPr lang="en-US" altLang="ja-JP" dirty="0">
              <a:solidFill>
                <a:schemeClr val="accent5">
                  <a:lumMod val="75000"/>
                </a:schemeClr>
              </a:solidFill>
            </a:endParaRPr>
          </a:p>
          <a:p>
            <a:pPr marL="0" indent="0">
              <a:buNone/>
            </a:pPr>
            <a:r>
              <a:rPr lang="ja-JP" altLang="en-US">
                <a:solidFill>
                  <a:schemeClr val="accent5">
                    <a:lumMod val="75000"/>
                  </a:schemeClr>
                </a:solidFill>
              </a:rPr>
              <a:t>これまでの承認書との齟齬チェックはどうなっていたのでしょう？</a:t>
            </a:r>
            <a:endParaRPr lang="ja-JP" altLang="en-US" dirty="0">
              <a:solidFill>
                <a:srgbClr val="C00000"/>
              </a:solidFill>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2529</TotalTime>
  <Words>128</Words>
  <Application>Microsoft Office PowerPoint</Application>
  <PresentationFormat>ワイド画面</PresentationFormat>
  <Paragraphs>8</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 (1)小太郎漢方鼻炎薬Ａ「コタロー」　　　 (2)ノーザＡ「コタロー」 　　　　　　 (3)ソケーカンＳ「コタロー」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wakisaka morio wakisaka morio</cp:lastModifiedBy>
  <cp:revision>235</cp:revision>
  <dcterms:created xsi:type="dcterms:W3CDTF">2015-03-05T03:29:01Z</dcterms:created>
  <dcterms:modified xsi:type="dcterms:W3CDTF">2022-04-17T07:49:46Z</dcterms:modified>
</cp:coreProperties>
</file>