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3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948267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販売名：ドウベイト配合錠　　　　　　　　　　 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9244"/>
            <a:ext cx="12192000" cy="5988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en-US" altLang="ja-JP" sz="2400" dirty="0"/>
              <a:t>8K3D</a:t>
            </a:r>
            <a:r>
              <a:rPr lang="ja-JP" altLang="en-US" sz="2400" dirty="0"/>
              <a:t>　　　　</a:t>
            </a:r>
            <a:r>
              <a:rPr lang="en-US" altLang="ja-JP" sz="2400" dirty="0"/>
              <a:t>6,127</a:t>
            </a:r>
            <a:r>
              <a:rPr lang="ja-JP" altLang="en-US" sz="2400" dirty="0"/>
              <a:t>　 　　　令和</a:t>
            </a:r>
            <a:r>
              <a:rPr lang="en-US" altLang="ja-JP" sz="2400" dirty="0"/>
              <a:t>3</a:t>
            </a:r>
            <a:r>
              <a:rPr lang="ja-JP" altLang="en-US" sz="2400" dirty="0"/>
              <a:t>年</a:t>
            </a:r>
            <a:r>
              <a:rPr lang="en-US" altLang="ja-JP" sz="2400" dirty="0"/>
              <a:t>8</a:t>
            </a:r>
            <a:r>
              <a:rPr lang="ja-JP" altLang="en-US" sz="2400" dirty="0"/>
              <a:t>月</a:t>
            </a:r>
            <a:r>
              <a:rPr lang="en-US" altLang="ja-JP" sz="2400" dirty="0"/>
              <a:t>18</a:t>
            </a:r>
            <a:r>
              <a:rPr lang="ja-JP" altLang="en-US" sz="2400" dirty="0"/>
              <a:t>日～令和</a:t>
            </a:r>
            <a:r>
              <a:rPr lang="en-US" altLang="ja-JP" sz="2400" dirty="0"/>
              <a:t>3</a:t>
            </a:r>
            <a:r>
              <a:rPr lang="ja-JP" altLang="en-US" sz="2400" dirty="0"/>
              <a:t>年</a:t>
            </a:r>
            <a:r>
              <a:rPr lang="en-US" altLang="ja-JP" sz="2400" dirty="0"/>
              <a:t>9</a:t>
            </a:r>
            <a:r>
              <a:rPr lang="ja-JP" altLang="en-US" sz="2400" dirty="0"/>
              <a:t>月</a:t>
            </a:r>
            <a:r>
              <a:rPr lang="en-US" altLang="ja-JP" sz="2400" dirty="0"/>
              <a:t>3</a:t>
            </a:r>
            <a:r>
              <a:rPr lang="ja-JP" altLang="en-US" sz="2400" dirty="0"/>
              <a:t>日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2022/</a:t>
            </a:r>
            <a:r>
              <a:rPr lang="ja-JP" altLang="en-US" dirty="0"/>
              <a:t>９</a:t>
            </a:r>
            <a:r>
              <a:rPr lang="en-US" altLang="ja-JP" dirty="0"/>
              <a:t>/29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ドウベイト配合錠 ロット番号 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8K3D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の製品において使用された原料の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Avicel PH102(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結晶セルロース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で、承認書規格である日局規格の導電率 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75 </a:t>
            </a:r>
            <a:r>
              <a:rPr lang="en-US" altLang="ja-JP" dirty="0" err="1">
                <a:solidFill>
                  <a:schemeClr val="accent5">
                    <a:lumMod val="75000"/>
                  </a:schemeClr>
                </a:solidFill>
              </a:rPr>
              <a:t>μS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/cm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以下を外れた可能性が否定できないことが判明しました。そのため、当該ロットの自主回収を実施します。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⇒受入れ試験で確認しなったのでしょうか？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それとも経年の担保データを確認されていなかったのでしょうか？</a:t>
            </a: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116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販売名：ドウベイト配合錠　　　　　　　　　　 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227</cp:revision>
  <dcterms:created xsi:type="dcterms:W3CDTF">2015-03-05T03:29:01Z</dcterms:created>
  <dcterms:modified xsi:type="dcterms:W3CDTF">2022-04-17T06:58:50Z</dcterms:modified>
</cp:coreProperties>
</file>