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3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948267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販売名：クレマスチン錠</a:t>
            </a:r>
            <a:r>
              <a:rPr lang="en-US" altLang="ja-JP" sz="2800" dirty="0">
                <a:sym typeface="Wingdings" panose="05000000000000000000" pitchFamily="2" charset="2"/>
              </a:rPr>
              <a:t>1mg</a:t>
            </a:r>
            <a:r>
              <a:rPr lang="ja-JP" altLang="en-US" sz="2800" dirty="0">
                <a:sym typeface="Wingdings" panose="05000000000000000000" pitchFamily="2" charset="2"/>
              </a:rPr>
              <a:t>「イセイ」 　 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69244"/>
            <a:ext cx="12192000" cy="59887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数量及　　　　　　出荷時期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400" dirty="0"/>
              <a:t>２ロット　　　　約千箱</a:t>
            </a:r>
            <a:r>
              <a:rPr lang="zh-TW" altLang="en-US" sz="2400" dirty="0"/>
              <a:t>　</a:t>
            </a:r>
            <a:r>
              <a:rPr lang="ja-JP" altLang="en-US" sz="2400" dirty="0"/>
              <a:t>　　</a:t>
            </a:r>
            <a:r>
              <a:rPr lang="en-US" altLang="zh-TW" sz="2400" dirty="0"/>
              <a:t>20</a:t>
            </a:r>
            <a:r>
              <a:rPr lang="en-US" altLang="ja-JP" sz="2400" dirty="0"/>
              <a:t>19</a:t>
            </a:r>
            <a:r>
              <a:rPr lang="zh-TW" altLang="en-US" sz="2400" dirty="0"/>
              <a:t>年</a:t>
            </a:r>
            <a:r>
              <a:rPr lang="en-US" altLang="ja-JP" sz="2400" dirty="0"/>
              <a:t>02</a:t>
            </a:r>
            <a:r>
              <a:rPr lang="zh-TW" altLang="en-US" sz="2400" dirty="0"/>
              <a:t>月</a:t>
            </a:r>
            <a:r>
              <a:rPr lang="en-US" altLang="ja-JP" sz="2400" dirty="0"/>
              <a:t>06</a:t>
            </a:r>
            <a:r>
              <a:rPr lang="ja-JP" altLang="en-US" sz="2400" dirty="0"/>
              <a:t>日</a:t>
            </a:r>
            <a:r>
              <a:rPr lang="zh-TW" altLang="en-US" sz="2400" dirty="0"/>
              <a:t>　</a:t>
            </a:r>
            <a:endParaRPr lang="en-US" altLang="zh-TW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2021/10/04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本製剤に着色剤として微量配合している色素の原料受入規格が、製造販売承認書の規格と異なることが判明したため、対象製造番号の製品を自主回収することと致しました。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⇒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原料規格が代替法で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GMP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不備があったのでしょう。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製品が多くのロット数を回収しています。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chemeClr val="accent5">
                    <a:lumMod val="75000"/>
                  </a:schemeClr>
                </a:solidFill>
              </a:rPr>
              <a:t>ほぼ有効期限の残っているロット全てのようです。</a:t>
            </a: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106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販売名：クレマスチン錠1mg「イセイ」 　 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232</cp:revision>
  <dcterms:created xsi:type="dcterms:W3CDTF">2015-03-05T03:29:01Z</dcterms:created>
  <dcterms:modified xsi:type="dcterms:W3CDTF">2022-04-17T07:21:18Z</dcterms:modified>
</cp:coreProperties>
</file>