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60" d="100"/>
          <a:sy n="60" d="100"/>
        </p:scale>
        <p:origin x="67" y="8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883228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販売名：エンドキサン錠</a:t>
            </a:r>
            <a:r>
              <a:rPr lang="en-US" altLang="ja-JP" sz="3200" dirty="0">
                <a:sym typeface="Wingdings" panose="05000000000000000000" pitchFamily="2" charset="2"/>
              </a:rPr>
              <a:t>50mg </a:t>
            </a:r>
            <a:r>
              <a:rPr lang="ja-JP" altLang="en-US" sz="3200" dirty="0">
                <a:sym typeface="Wingdings" panose="05000000000000000000" pitchFamily="2" charset="2"/>
              </a:rPr>
              <a:t>　　　　　　　　　　　　</a:t>
            </a:r>
            <a:r>
              <a:rPr lang="ja-JP" altLang="en-US" sz="32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55965"/>
            <a:ext cx="12192000" cy="59020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600" dirty="0"/>
              <a:t>対象ロット　　数量及　　　　　　出荷時期</a:t>
            </a:r>
            <a:endParaRPr lang="en-US" altLang="ja-JP" sz="2600" dirty="0"/>
          </a:p>
          <a:p>
            <a:pPr marL="0" indent="0">
              <a:buNone/>
            </a:pPr>
            <a:r>
              <a:rPr lang="en-US" altLang="zh-TW" sz="2400" dirty="0"/>
              <a:t>PTP100</a:t>
            </a:r>
            <a:r>
              <a:rPr lang="zh-TW" altLang="en-US" sz="2400" dirty="0"/>
              <a:t>錠　　</a:t>
            </a:r>
            <a:r>
              <a:rPr lang="en-US" altLang="zh-TW" sz="2400" dirty="0"/>
              <a:t>7003</a:t>
            </a:r>
            <a:r>
              <a:rPr lang="zh-TW" altLang="en-US" sz="2400" dirty="0"/>
              <a:t>　</a:t>
            </a:r>
            <a:r>
              <a:rPr lang="en-US" altLang="zh-TW" sz="2400" dirty="0"/>
              <a:t>3,600</a:t>
            </a:r>
            <a:r>
              <a:rPr lang="zh-TW" altLang="en-US" sz="2400" dirty="0"/>
              <a:t>　　</a:t>
            </a:r>
            <a:r>
              <a:rPr lang="en-US" altLang="zh-TW" sz="2400" dirty="0"/>
              <a:t>2019</a:t>
            </a:r>
            <a:r>
              <a:rPr lang="zh-TW" altLang="en-US" sz="2400" dirty="0"/>
              <a:t>年</a:t>
            </a:r>
            <a:r>
              <a:rPr lang="en-US" altLang="zh-TW" sz="2400" dirty="0"/>
              <a:t>06</a:t>
            </a:r>
            <a:r>
              <a:rPr lang="zh-TW" altLang="en-US" sz="2400" dirty="0"/>
              <a:t>月　～　</a:t>
            </a:r>
            <a:r>
              <a:rPr lang="en-US" altLang="zh-TW" sz="2400" dirty="0"/>
              <a:t>2019</a:t>
            </a:r>
            <a:r>
              <a:rPr lang="zh-TW" altLang="en-US" sz="2400" dirty="0"/>
              <a:t>年</a:t>
            </a:r>
            <a:r>
              <a:rPr lang="en-US" altLang="zh-TW" sz="2400" dirty="0"/>
              <a:t>10</a:t>
            </a:r>
            <a:r>
              <a:rPr lang="zh-TW" altLang="en-US" sz="2400" dirty="0"/>
              <a:t>月</a:t>
            </a:r>
          </a:p>
          <a:p>
            <a:pPr marL="0" indent="0">
              <a:buNone/>
            </a:pPr>
            <a:r>
              <a:rPr lang="en-US" altLang="zh-TW" sz="2400" dirty="0"/>
              <a:t>PTP100</a:t>
            </a:r>
            <a:r>
              <a:rPr lang="zh-TW" altLang="en-US" sz="2400" dirty="0"/>
              <a:t>錠　　</a:t>
            </a:r>
            <a:r>
              <a:rPr lang="en-US" altLang="zh-TW" sz="2400" dirty="0"/>
              <a:t>7004</a:t>
            </a:r>
            <a:r>
              <a:rPr lang="zh-TW" altLang="en-US" sz="2400" dirty="0"/>
              <a:t>　</a:t>
            </a:r>
            <a:r>
              <a:rPr lang="en-US" altLang="zh-TW" sz="2400" dirty="0"/>
              <a:t>6,924</a:t>
            </a:r>
            <a:r>
              <a:rPr lang="zh-TW" altLang="en-US" sz="2400" dirty="0"/>
              <a:t>　　</a:t>
            </a:r>
            <a:r>
              <a:rPr lang="en-US" altLang="zh-TW" sz="2400" dirty="0"/>
              <a:t>2019</a:t>
            </a:r>
            <a:r>
              <a:rPr lang="zh-TW" altLang="en-US" sz="2400" dirty="0"/>
              <a:t>年</a:t>
            </a:r>
            <a:r>
              <a:rPr lang="en-US" altLang="zh-TW" sz="2400" dirty="0"/>
              <a:t>10</a:t>
            </a:r>
            <a:r>
              <a:rPr lang="zh-TW" altLang="en-US" sz="2400" dirty="0"/>
              <a:t>月　～　</a:t>
            </a:r>
            <a:r>
              <a:rPr lang="en-US" altLang="zh-TW" sz="2400" dirty="0"/>
              <a:t>2020</a:t>
            </a:r>
            <a:r>
              <a:rPr lang="zh-TW" altLang="en-US" sz="2400" dirty="0"/>
              <a:t>年</a:t>
            </a:r>
            <a:r>
              <a:rPr lang="en-US" altLang="zh-TW" sz="2400" dirty="0"/>
              <a:t>04</a:t>
            </a:r>
            <a:r>
              <a:rPr lang="zh-TW" altLang="en-US" sz="2400" dirty="0"/>
              <a:t>月</a:t>
            </a:r>
          </a:p>
          <a:p>
            <a:pPr marL="0" indent="0">
              <a:buNone/>
            </a:pPr>
            <a:r>
              <a:rPr lang="ja-JP" altLang="en-US" sz="3200" dirty="0"/>
              <a:t>回収理由　</a:t>
            </a:r>
            <a:r>
              <a:rPr lang="en-US" altLang="ja-JP" sz="3200" dirty="0"/>
              <a:t>2021/8/23</a:t>
            </a:r>
          </a:p>
          <a:p>
            <a:pPr marL="0" indent="0">
              <a:buNone/>
            </a:pPr>
            <a:r>
              <a:rPr lang="ja-JP" altLang="en-US" sz="3200" dirty="0"/>
              <a:t>エンドキサン錠</a:t>
            </a:r>
            <a:r>
              <a:rPr lang="en-US" altLang="ja-JP" sz="3200" dirty="0"/>
              <a:t>50mg PTP100</a:t>
            </a:r>
            <a:r>
              <a:rPr lang="ja-JP" altLang="en-US" sz="3200" dirty="0"/>
              <a:t>錠（製造番号</a:t>
            </a:r>
            <a:r>
              <a:rPr lang="en-US" altLang="ja-JP" sz="3200" dirty="0"/>
              <a:t>7003</a:t>
            </a:r>
            <a:r>
              <a:rPr lang="ja-JP" altLang="en-US" sz="3200" dirty="0"/>
              <a:t>）の安定性試験項目のうち、溶出試験が承認規格（</a:t>
            </a:r>
            <a:r>
              <a:rPr lang="en-US" altLang="ja-JP" sz="3200" dirty="0"/>
              <a:t>45</a:t>
            </a:r>
            <a:r>
              <a:rPr lang="ja-JP" altLang="en-US" sz="3200" dirty="0"/>
              <a:t>分間 </a:t>
            </a:r>
            <a:r>
              <a:rPr lang="en-US" altLang="ja-JP" sz="3200" dirty="0"/>
              <a:t>80%</a:t>
            </a:r>
            <a:r>
              <a:rPr lang="ja-JP" altLang="en-US" sz="3200" dirty="0"/>
              <a:t>以上）に適合しない結果が得られました。また同一錠剤ロットを製品化した製造番号</a:t>
            </a:r>
            <a:r>
              <a:rPr lang="en-US" altLang="ja-JP" sz="3200" dirty="0"/>
              <a:t>7004</a:t>
            </a:r>
            <a:r>
              <a:rPr lang="ja-JP" altLang="en-US" sz="3200" dirty="0"/>
              <a:t>についても合わせて自主回収することといたします。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⇒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/>
              <a:t>２ロットに限定できたのでしょうか？　また何年目の安定性試験の結果なのでしょうか？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2422</TotalTime>
  <Words>120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販売名：エンドキサン錠50mg 　　　　　　　　　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219</cp:revision>
  <dcterms:created xsi:type="dcterms:W3CDTF">2015-03-05T03:29:01Z</dcterms:created>
  <dcterms:modified xsi:type="dcterms:W3CDTF">2021-08-23T09:59:54Z</dcterms:modified>
</cp:coreProperties>
</file>