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0" d="100"/>
          <a:sy n="60" d="100"/>
        </p:scale>
        <p:origin x="67" y="8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2021/8/23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883228"/>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ナファレリン点鼻液</a:t>
            </a:r>
            <a:r>
              <a:rPr lang="en-US" altLang="ja-JP" sz="3200" dirty="0">
                <a:sym typeface="Wingdings" panose="05000000000000000000" pitchFamily="2" charset="2"/>
              </a:rPr>
              <a:t>0.2</a:t>
            </a:r>
            <a:r>
              <a:rPr lang="ja-JP" altLang="en-US" sz="3200" dirty="0">
                <a:sym typeface="Wingdings" panose="05000000000000000000" pitchFamily="2" charset="2"/>
              </a:rPr>
              <a:t>％「</a:t>
            </a:r>
            <a:r>
              <a:rPr lang="en-US" altLang="ja-JP" sz="3200" dirty="0">
                <a:sym typeface="Wingdings" panose="05000000000000000000" pitchFamily="2" charset="2"/>
              </a:rPr>
              <a:t>F</a:t>
            </a:r>
            <a:r>
              <a:rPr lang="ja-JP" altLang="en-US" sz="3200" dirty="0">
                <a:sym typeface="Wingdings" panose="05000000000000000000" pitchFamily="2" charset="2"/>
              </a:rPr>
              <a:t>」</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ナファレリール点鼻液</a:t>
            </a:r>
            <a:r>
              <a:rPr lang="en-US" altLang="ja-JP" sz="3200" dirty="0">
                <a:sym typeface="Wingdings" panose="05000000000000000000" pitchFamily="2" charset="2"/>
              </a:rPr>
              <a:t>0.2</a:t>
            </a:r>
            <a:r>
              <a:rPr lang="ja-JP" altLang="en-US" sz="3200" dirty="0">
                <a:sym typeface="Wingdings" panose="05000000000000000000" pitchFamily="2" charset="2"/>
              </a:rPr>
              <a:t>％（旧販売名）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955965"/>
            <a:ext cx="12192000" cy="5902038"/>
          </a:xfrm>
        </p:spPr>
        <p:txBody>
          <a:bodyPr>
            <a:noAutofit/>
          </a:bodyPr>
          <a:lstStyle/>
          <a:p>
            <a:pPr marL="0" indent="0">
              <a:buNone/>
            </a:pPr>
            <a:r>
              <a:rPr lang="ja-JP" altLang="en-US" sz="2600" dirty="0"/>
              <a:t>対象ロット　　数量及　　　　　　出荷時期</a:t>
            </a:r>
            <a:endParaRPr lang="en-US" altLang="ja-JP" sz="2600" dirty="0"/>
          </a:p>
          <a:p>
            <a:pPr marL="0" indent="0">
              <a:buNone/>
            </a:pPr>
            <a:r>
              <a:rPr lang="en-US" altLang="ja-JP" sz="2400" dirty="0"/>
              <a:t>(1)</a:t>
            </a:r>
            <a:r>
              <a:rPr lang="ja-JP" altLang="en-US" sz="2400" dirty="0"/>
              <a:t>ナファレリン点鼻液</a:t>
            </a:r>
            <a:r>
              <a:rPr lang="en-US" altLang="ja-JP" sz="2400" dirty="0"/>
              <a:t>0.2</a:t>
            </a:r>
            <a:r>
              <a:rPr lang="ja-JP" altLang="en-US" sz="2400" dirty="0"/>
              <a:t>％「</a:t>
            </a:r>
            <a:r>
              <a:rPr lang="en-US" altLang="ja-JP" sz="2400" dirty="0"/>
              <a:t>F</a:t>
            </a:r>
            <a:r>
              <a:rPr lang="ja-JP" altLang="en-US" sz="2400" dirty="0"/>
              <a:t>」　　</a:t>
            </a:r>
            <a:r>
              <a:rPr lang="en-US" altLang="ja-JP" sz="2400" dirty="0"/>
              <a:t>15</a:t>
            </a:r>
            <a:r>
              <a:rPr lang="ja-JP" altLang="en-US" sz="2400" dirty="0"/>
              <a:t>　　　約</a:t>
            </a:r>
            <a:r>
              <a:rPr lang="en-US" altLang="ja-JP" sz="2400" dirty="0"/>
              <a:t>7</a:t>
            </a:r>
            <a:r>
              <a:rPr lang="ja-JP" altLang="en-US" sz="2400" dirty="0"/>
              <a:t>万箱　</a:t>
            </a:r>
            <a:r>
              <a:rPr lang="en-US" altLang="ja-JP" sz="2400" dirty="0"/>
              <a:t>2020</a:t>
            </a:r>
            <a:r>
              <a:rPr lang="ja-JP" altLang="en-US" sz="2400" dirty="0"/>
              <a:t>年</a:t>
            </a:r>
            <a:r>
              <a:rPr lang="en-US" altLang="ja-JP" sz="2400" dirty="0"/>
              <a:t>2</a:t>
            </a:r>
            <a:r>
              <a:rPr lang="ja-JP" altLang="en-US" sz="2400" dirty="0"/>
              <a:t>月～</a:t>
            </a:r>
            <a:r>
              <a:rPr lang="en-US" altLang="ja-JP" sz="2400" dirty="0"/>
              <a:t>2021</a:t>
            </a:r>
            <a:r>
              <a:rPr lang="ja-JP" altLang="en-US" sz="2400" dirty="0"/>
              <a:t>年</a:t>
            </a:r>
            <a:r>
              <a:rPr lang="en-US" altLang="ja-JP" sz="2400" dirty="0"/>
              <a:t>8</a:t>
            </a:r>
            <a:r>
              <a:rPr lang="ja-JP" altLang="en-US" sz="2400" dirty="0"/>
              <a:t>月</a:t>
            </a:r>
          </a:p>
          <a:p>
            <a:pPr marL="0" indent="0">
              <a:buNone/>
            </a:pPr>
            <a:r>
              <a:rPr lang="en-US" altLang="ja-JP" sz="2400" dirty="0"/>
              <a:t>(2)</a:t>
            </a:r>
            <a:r>
              <a:rPr lang="ja-JP" altLang="en-US" sz="2400" dirty="0"/>
              <a:t>ナファレリール点鼻液</a:t>
            </a:r>
            <a:r>
              <a:rPr lang="en-US" altLang="ja-JP" sz="2400" dirty="0"/>
              <a:t>0.2</a:t>
            </a:r>
            <a:r>
              <a:rPr lang="ja-JP" altLang="en-US" sz="2400" dirty="0"/>
              <a:t>％（旧販売名）　</a:t>
            </a:r>
            <a:r>
              <a:rPr lang="en-US" altLang="ja-JP" sz="2400" dirty="0"/>
              <a:t>13</a:t>
            </a:r>
            <a:r>
              <a:rPr lang="ja-JP" altLang="en-US" sz="2400" dirty="0"/>
              <a:t>　　約</a:t>
            </a:r>
            <a:r>
              <a:rPr lang="en-US" altLang="ja-JP" sz="2400" dirty="0"/>
              <a:t>6</a:t>
            </a:r>
            <a:r>
              <a:rPr lang="ja-JP" altLang="en-US" sz="2400" dirty="0"/>
              <a:t>万箱　</a:t>
            </a:r>
            <a:r>
              <a:rPr lang="en-US" altLang="ja-JP" sz="2400" dirty="0"/>
              <a:t>2019</a:t>
            </a:r>
            <a:r>
              <a:rPr lang="ja-JP" altLang="en-US" sz="2400" dirty="0"/>
              <a:t>年</a:t>
            </a:r>
            <a:r>
              <a:rPr lang="en-US" altLang="ja-JP" sz="2400" dirty="0"/>
              <a:t>12</a:t>
            </a:r>
            <a:r>
              <a:rPr lang="ja-JP" altLang="en-US" sz="2400" dirty="0"/>
              <a:t>月～</a:t>
            </a:r>
            <a:r>
              <a:rPr lang="en-US" altLang="ja-JP" sz="2400" dirty="0"/>
              <a:t>2020</a:t>
            </a:r>
            <a:r>
              <a:rPr lang="ja-JP" altLang="en-US" sz="2400" dirty="0"/>
              <a:t>年</a:t>
            </a:r>
            <a:r>
              <a:rPr lang="en-US" altLang="ja-JP" sz="2400" dirty="0"/>
              <a:t>3</a:t>
            </a:r>
            <a:r>
              <a:rPr lang="ja-JP" altLang="en-US" sz="2400" dirty="0"/>
              <a:t>月</a:t>
            </a:r>
            <a:endParaRPr lang="en-US" altLang="ja-JP" sz="2400" dirty="0"/>
          </a:p>
          <a:p>
            <a:pPr marL="0" indent="0">
              <a:buNone/>
            </a:pPr>
            <a:r>
              <a:rPr lang="ja-JP" altLang="en-US" sz="3200" dirty="0"/>
              <a:t>回収理由　</a:t>
            </a:r>
            <a:r>
              <a:rPr lang="en-US" altLang="ja-JP" sz="3200" dirty="0"/>
              <a:t>2021/8/23</a:t>
            </a:r>
          </a:p>
          <a:p>
            <a:pPr marL="0" indent="0">
              <a:buNone/>
            </a:pPr>
            <a:r>
              <a:rPr lang="ja-JP" altLang="en-US" sz="3200" dirty="0"/>
              <a:t>承認書に定められた含量規格を下回る標準物質を用いて原薬及び製品の定量試験を行っていたことが判明したため、市場にある使用期限内の全ての製品について、自主回収することにいたしました。</a:t>
            </a:r>
            <a:endParaRPr lang="en-US" altLang="ja-JP" sz="3200" dirty="0"/>
          </a:p>
          <a:p>
            <a:pPr marL="0" indent="0">
              <a:buNone/>
            </a:pPr>
            <a:r>
              <a:rPr lang="ja-JP" altLang="en-US" sz="3200" dirty="0"/>
              <a:t>⇒</a:t>
            </a:r>
            <a:endParaRPr lang="en-US" altLang="ja-JP" sz="3200" dirty="0"/>
          </a:p>
          <a:p>
            <a:pPr marL="0" indent="0">
              <a:buNone/>
            </a:pPr>
            <a:r>
              <a:rPr lang="ja-JP" altLang="en-US" sz="3200" dirty="0"/>
              <a:t>下回る標準物質だと、値は高くなりますが、その結果はどうだったのでしょうか？</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2418</TotalTime>
  <Words>157</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販売名：(1)ナファレリン点鼻液0.2％「F」 　　　　　　 (2)ナファレリール点鼻液0.2％（旧販売名）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218</cp:revision>
  <dcterms:created xsi:type="dcterms:W3CDTF">2015-03-05T03:29:01Z</dcterms:created>
  <dcterms:modified xsi:type="dcterms:W3CDTF">2021-08-23T09:56:21Z</dcterms:modified>
</cp:coreProperties>
</file>