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snapToGrid="0">
      <p:cViewPr varScale="1">
        <p:scale>
          <a:sx n="48" d="100"/>
          <a:sy n="48" d="100"/>
        </p:scale>
        <p:origin x="48" y="109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2021/7/20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2021/7/20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2021/7/20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2021/7/20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2021/7/20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2021/7/20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2021/7/20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2021/7/20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2021/7/20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2021/7/20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2021/7/20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2021/7/20</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125127"/>
            <a:ext cx="12192000" cy="1479083"/>
          </a:xfrm>
        </p:spPr>
        <p:txBody>
          <a:bodyPr>
            <a:noAutofit/>
          </a:bodyPr>
          <a:lstStyle/>
          <a:p>
            <a:r>
              <a:rPr lang="ja-JP" altLang="en-US" sz="3200" dirty="0">
                <a:sym typeface="Wingdings" panose="05000000000000000000" pitchFamily="2" charset="2"/>
              </a:rPr>
              <a:t>販売名：トリアゾラム錠</a:t>
            </a:r>
            <a:r>
              <a:rPr lang="en-US" altLang="ja-JP" sz="3200" dirty="0">
                <a:sym typeface="Wingdings" panose="05000000000000000000" pitchFamily="2" charset="2"/>
              </a:rPr>
              <a:t>0.125mg</a:t>
            </a:r>
            <a:r>
              <a:rPr lang="ja-JP" altLang="en-US" sz="3200" dirty="0">
                <a:sym typeface="Wingdings" panose="05000000000000000000" pitchFamily="2" charset="2"/>
              </a:rPr>
              <a:t>「</a:t>
            </a:r>
            <a:r>
              <a:rPr lang="en-US" altLang="ja-JP" sz="3200" dirty="0">
                <a:sym typeface="Wingdings" panose="05000000000000000000" pitchFamily="2" charset="2"/>
              </a:rPr>
              <a:t>CH</a:t>
            </a:r>
            <a:r>
              <a:rPr lang="ja-JP" altLang="en-US" sz="3200" dirty="0">
                <a:sym typeface="Wingdings" panose="05000000000000000000" pitchFamily="2" charset="2"/>
              </a:rPr>
              <a:t>」</a:t>
            </a:r>
            <a:br>
              <a:rPr lang="en-US" altLang="ja-JP" sz="3200" dirty="0">
                <a:sym typeface="Wingdings" panose="05000000000000000000" pitchFamily="2" charset="2"/>
              </a:rPr>
            </a:br>
            <a:r>
              <a:rPr lang="ja-JP" altLang="en-US" sz="3200" dirty="0">
                <a:sym typeface="Wingdings" panose="05000000000000000000" pitchFamily="2" charset="2"/>
              </a:rPr>
              <a:t>　　　　　トリアゾラム錠</a:t>
            </a:r>
            <a:r>
              <a:rPr lang="en-US" altLang="ja-JP" sz="3200" dirty="0">
                <a:sym typeface="Wingdings" panose="05000000000000000000" pitchFamily="2" charset="2"/>
              </a:rPr>
              <a:t>0.125mg</a:t>
            </a:r>
            <a:r>
              <a:rPr lang="ja-JP" altLang="en-US" sz="3200" dirty="0">
                <a:sym typeface="Wingdings" panose="05000000000000000000" pitchFamily="2" charset="2"/>
              </a:rPr>
              <a:t>「日新」</a:t>
            </a:r>
            <a:br>
              <a:rPr lang="en-US" altLang="ja-JP" sz="3200" dirty="0">
                <a:sym typeface="Wingdings" panose="05000000000000000000" pitchFamily="2" charset="2"/>
              </a:rPr>
            </a:br>
            <a:r>
              <a:rPr lang="ja-JP" altLang="en-US" sz="3200" dirty="0">
                <a:sym typeface="Wingdings" panose="05000000000000000000" pitchFamily="2" charset="2"/>
              </a:rPr>
              <a:t>　　　　　トリアゾラム錠</a:t>
            </a:r>
            <a:r>
              <a:rPr lang="en-US" altLang="ja-JP" sz="3200" dirty="0">
                <a:sym typeface="Wingdings" panose="05000000000000000000" pitchFamily="2" charset="2"/>
              </a:rPr>
              <a:t>0.125mg</a:t>
            </a:r>
            <a:r>
              <a:rPr lang="ja-JP" altLang="en-US" sz="3200" dirty="0">
                <a:sym typeface="Wingdings" panose="05000000000000000000" pitchFamily="2" charset="2"/>
              </a:rPr>
              <a:t>「</a:t>
            </a:r>
            <a:r>
              <a:rPr lang="en-US" altLang="ja-JP" sz="3200" dirty="0">
                <a:sym typeface="Wingdings" panose="05000000000000000000" pitchFamily="2" charset="2"/>
              </a:rPr>
              <a:t>TCK</a:t>
            </a:r>
            <a:r>
              <a:rPr lang="ja-JP" altLang="en-US" sz="3200" dirty="0">
                <a:sym typeface="Wingdings" panose="05000000000000000000" pitchFamily="2" charset="2"/>
              </a:rPr>
              <a:t>」　　　　</a:t>
            </a:r>
            <a:r>
              <a:rPr lang="ja-JP" altLang="en-US" sz="3200" dirty="0">
                <a:solidFill>
                  <a:srgbClr val="C00000"/>
                </a:solidFill>
                <a:sym typeface="Wingdings" panose="05000000000000000000" pitchFamily="2" charset="2"/>
              </a:rPr>
              <a:t>製品回収</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1860884"/>
            <a:ext cx="12192000" cy="4997118"/>
          </a:xfrm>
        </p:spPr>
        <p:txBody>
          <a:bodyPr>
            <a:noAutofit/>
          </a:bodyPr>
          <a:lstStyle/>
          <a:p>
            <a:pPr marL="0" indent="0">
              <a:buNone/>
            </a:pPr>
            <a:r>
              <a:rPr lang="ja-JP" altLang="en-US" dirty="0">
                <a:solidFill>
                  <a:schemeClr val="accent5">
                    <a:lumMod val="75000"/>
                  </a:schemeClr>
                </a:solidFill>
              </a:rPr>
              <a:t>対象ロット　　数量及　　　　　　出荷時期</a:t>
            </a:r>
            <a:endParaRPr lang="en-US" altLang="ja-JP" dirty="0">
              <a:solidFill>
                <a:schemeClr val="accent5">
                  <a:lumMod val="75000"/>
                </a:schemeClr>
              </a:solidFill>
            </a:endParaRPr>
          </a:p>
          <a:p>
            <a:pPr marL="0" indent="0">
              <a:buNone/>
            </a:pPr>
            <a:r>
              <a:rPr lang="en-US" altLang="ja-JP" sz="2400" dirty="0"/>
              <a:t>CH</a:t>
            </a:r>
            <a:r>
              <a:rPr lang="ja-JP" altLang="en-US" sz="2400" dirty="0"/>
              <a:t>社　　　　　　　　　　　　　　　　　　</a:t>
            </a:r>
            <a:r>
              <a:rPr lang="en-US" altLang="ja-JP" sz="2400" dirty="0"/>
              <a:t>2019</a:t>
            </a:r>
            <a:r>
              <a:rPr lang="ja-JP" altLang="en-US" sz="2400" dirty="0"/>
              <a:t>年</a:t>
            </a:r>
            <a:r>
              <a:rPr lang="en-US" altLang="ja-JP" sz="2400" dirty="0"/>
              <a:t>10</a:t>
            </a:r>
            <a:r>
              <a:rPr lang="ja-JP" altLang="en-US" sz="2400" dirty="0"/>
              <a:t>月</a:t>
            </a:r>
            <a:r>
              <a:rPr lang="en-US" altLang="ja-JP" sz="2400" dirty="0"/>
              <a:t>9</a:t>
            </a:r>
            <a:r>
              <a:rPr lang="ja-JP" altLang="en-US" sz="2400" dirty="0"/>
              <a:t>日～</a:t>
            </a:r>
            <a:r>
              <a:rPr lang="en-US" altLang="ja-JP" sz="2400" dirty="0"/>
              <a:t>2021</a:t>
            </a:r>
            <a:r>
              <a:rPr lang="ja-JP" altLang="en-US" sz="2400" dirty="0"/>
              <a:t>年</a:t>
            </a:r>
            <a:r>
              <a:rPr lang="en-US" altLang="ja-JP" sz="2400" dirty="0"/>
              <a:t>7</a:t>
            </a:r>
            <a:r>
              <a:rPr lang="ja-JP" altLang="en-US" sz="2400" dirty="0"/>
              <a:t>月</a:t>
            </a:r>
            <a:r>
              <a:rPr lang="en-US" altLang="ja-JP" sz="2400" dirty="0"/>
              <a:t>12</a:t>
            </a:r>
            <a:r>
              <a:rPr lang="ja-JP" altLang="en-US" sz="2400" dirty="0"/>
              <a:t>日　＋未出荷品</a:t>
            </a:r>
            <a:endParaRPr lang="en-US" altLang="ja-JP" sz="2400" dirty="0"/>
          </a:p>
          <a:p>
            <a:pPr marL="0" indent="0">
              <a:buNone/>
            </a:pPr>
            <a:r>
              <a:rPr lang="ja-JP" altLang="en-US" sz="2400" dirty="0"/>
              <a:t>日新社　　　　　　　　　　　　　　　　　</a:t>
            </a:r>
            <a:r>
              <a:rPr lang="en-US" altLang="ja-JP" sz="2400" dirty="0"/>
              <a:t>2019</a:t>
            </a:r>
            <a:r>
              <a:rPr lang="ja-JP" altLang="en-US" sz="2400" dirty="0"/>
              <a:t>年</a:t>
            </a:r>
            <a:r>
              <a:rPr lang="en-US" altLang="ja-JP" sz="2400" dirty="0"/>
              <a:t>10</a:t>
            </a:r>
            <a:r>
              <a:rPr lang="ja-JP" altLang="en-US" sz="2400" dirty="0"/>
              <a:t>月</a:t>
            </a:r>
            <a:r>
              <a:rPr lang="en-US" altLang="ja-JP" sz="2400" dirty="0"/>
              <a:t>2</a:t>
            </a:r>
            <a:r>
              <a:rPr lang="ja-JP" altLang="en-US" sz="2400" dirty="0"/>
              <a:t>日～</a:t>
            </a:r>
            <a:r>
              <a:rPr lang="en-US" altLang="ja-JP" sz="2400" dirty="0"/>
              <a:t>2021</a:t>
            </a:r>
            <a:r>
              <a:rPr lang="ja-JP" altLang="en-US" sz="2400" dirty="0"/>
              <a:t>年</a:t>
            </a:r>
            <a:r>
              <a:rPr lang="en-US" altLang="ja-JP" sz="2400" dirty="0"/>
              <a:t>6</a:t>
            </a:r>
            <a:r>
              <a:rPr lang="ja-JP" altLang="en-US" sz="2400" dirty="0"/>
              <a:t>月</a:t>
            </a:r>
            <a:r>
              <a:rPr lang="en-US" altLang="ja-JP" sz="2400" dirty="0"/>
              <a:t>14</a:t>
            </a:r>
            <a:r>
              <a:rPr lang="ja-JP" altLang="en-US" sz="2400" dirty="0"/>
              <a:t>日</a:t>
            </a:r>
            <a:endParaRPr lang="en-US" altLang="ja-JP" sz="2400" dirty="0"/>
          </a:p>
          <a:p>
            <a:pPr marL="0" indent="0">
              <a:buNone/>
            </a:pPr>
            <a:r>
              <a:rPr lang="en-US" altLang="ja-JP" sz="2400" dirty="0"/>
              <a:t>TC</a:t>
            </a:r>
            <a:r>
              <a:rPr lang="ja-JP" altLang="en-US" sz="2400" dirty="0"/>
              <a:t>社　　　　　　　　　　　　　　　　　　</a:t>
            </a:r>
            <a:r>
              <a:rPr lang="en-US" altLang="ja-JP" sz="2400" dirty="0"/>
              <a:t>2019</a:t>
            </a:r>
            <a:r>
              <a:rPr lang="ja-JP" altLang="en-US" sz="2400" dirty="0"/>
              <a:t>年</a:t>
            </a:r>
            <a:r>
              <a:rPr lang="en-US" altLang="ja-JP" sz="2400" dirty="0"/>
              <a:t>9</a:t>
            </a:r>
            <a:r>
              <a:rPr lang="ja-JP" altLang="en-US" sz="2400" dirty="0"/>
              <a:t>月</a:t>
            </a:r>
            <a:r>
              <a:rPr lang="en-US" altLang="ja-JP" sz="2400" dirty="0"/>
              <a:t>30</a:t>
            </a:r>
            <a:r>
              <a:rPr lang="ja-JP" altLang="en-US" sz="2400" dirty="0"/>
              <a:t>日～</a:t>
            </a:r>
            <a:r>
              <a:rPr lang="en-US" altLang="ja-JP" sz="2400" dirty="0"/>
              <a:t>2020</a:t>
            </a:r>
            <a:r>
              <a:rPr lang="ja-JP" altLang="en-US" sz="2400" dirty="0"/>
              <a:t>年</a:t>
            </a:r>
            <a:r>
              <a:rPr lang="en-US" altLang="ja-JP" sz="2400" dirty="0"/>
              <a:t>6</a:t>
            </a:r>
            <a:r>
              <a:rPr lang="ja-JP" altLang="en-US" sz="2400" dirty="0"/>
              <a:t>月</a:t>
            </a:r>
            <a:r>
              <a:rPr lang="en-US" altLang="ja-JP" sz="2400" dirty="0"/>
              <a:t>30</a:t>
            </a:r>
            <a:r>
              <a:rPr lang="ja-JP" altLang="en-US" sz="2400" dirty="0"/>
              <a:t>日</a:t>
            </a:r>
            <a:endParaRPr lang="en-US" altLang="ja-JP" sz="2400" dirty="0"/>
          </a:p>
          <a:p>
            <a:pPr marL="0" indent="0">
              <a:buNone/>
            </a:pPr>
            <a:r>
              <a:rPr lang="ja-JP" altLang="en-US" dirty="0">
                <a:solidFill>
                  <a:schemeClr val="accent5">
                    <a:lumMod val="75000"/>
                  </a:schemeClr>
                </a:solidFill>
              </a:rPr>
              <a:t>回収理由　</a:t>
            </a:r>
            <a:r>
              <a:rPr lang="en-US" altLang="ja-JP" dirty="0"/>
              <a:t>2021/7/19</a:t>
            </a:r>
          </a:p>
          <a:p>
            <a:pPr marL="0" indent="0">
              <a:buNone/>
            </a:pPr>
            <a:r>
              <a:rPr lang="ja-JP" altLang="en-US" dirty="0"/>
              <a:t>本製品に使用した原薬トリアゾラムの一部ロットについて、製造販売承認書に記載がない原薬製造所で製造された原薬であることが判明しましたので、当該原薬を使用した対象ロットを自主回収いたします。</a:t>
            </a:r>
            <a:endParaRPr lang="en-US" altLang="ja-JP" dirty="0"/>
          </a:p>
          <a:p>
            <a:pPr marL="0" indent="0">
              <a:buNone/>
            </a:pPr>
            <a:r>
              <a:rPr lang="ja-JP" altLang="en-US" dirty="0"/>
              <a:t>⇒変更管理のミス？　漏れ？　</a:t>
            </a:r>
            <a:r>
              <a:rPr lang="en-US" altLang="ja-JP" dirty="0"/>
              <a:t>3</a:t>
            </a:r>
            <a:r>
              <a:rPr lang="ja-JP" altLang="en-US" dirty="0"/>
              <a:t>社が確認間違ったことになります。</a:t>
            </a:r>
            <a:endParaRPr lang="en-US" altLang="ja-JP" dirty="0"/>
          </a:p>
          <a:p>
            <a:pPr marL="0" indent="0">
              <a:buNone/>
            </a:pPr>
            <a:r>
              <a:rPr lang="ja-JP" altLang="en-US"/>
              <a:t>それとも原薬</a:t>
            </a:r>
            <a:r>
              <a:rPr lang="ja-JP" altLang="en-US" dirty="0"/>
              <a:t>メーカーの間違いに気づかなかったのか？</a:t>
            </a: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2406</TotalTime>
  <Words>161</Words>
  <Application>Microsoft Office PowerPoint</Application>
  <PresentationFormat>ワイド画面</PresentationFormat>
  <Paragraphs>9</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販売名：トリアゾラム錠0.125mg「CH」 　　　　　トリアゾラム錠0.125mg「日新」 　　　　　トリアゾラム錠0.125mg「TCK」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wakisaka morio wakisaka morio</cp:lastModifiedBy>
  <cp:revision>216</cp:revision>
  <dcterms:created xsi:type="dcterms:W3CDTF">2015-03-05T03:29:01Z</dcterms:created>
  <dcterms:modified xsi:type="dcterms:W3CDTF">2021-07-20T07:34:23Z</dcterms:modified>
</cp:coreProperties>
</file>