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9" y="1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609978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  精海老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04047"/>
            <a:ext cx="12192000" cy="58539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４　　　　　　　</a:t>
            </a:r>
            <a:r>
              <a:rPr lang="en-US" altLang="ja-JP" sz="2400" dirty="0"/>
              <a:t>1,475</a:t>
            </a:r>
            <a:r>
              <a:rPr lang="ja-JP" altLang="en-US" sz="2400" dirty="0"/>
              <a:t>個　　　　　</a:t>
            </a:r>
            <a:r>
              <a:rPr lang="en-US" altLang="ja-JP" sz="2400" dirty="0"/>
              <a:t>2016</a:t>
            </a:r>
            <a:r>
              <a:rPr lang="ja-JP" altLang="en-US" sz="2400" dirty="0"/>
              <a:t>年</a:t>
            </a:r>
            <a:r>
              <a:rPr lang="en-US" altLang="ja-JP" sz="2400" dirty="0"/>
              <a:t>11</a:t>
            </a:r>
            <a:r>
              <a:rPr lang="ja-JP" altLang="en-US" sz="2400" dirty="0"/>
              <a:t>月</a:t>
            </a:r>
            <a:r>
              <a:rPr lang="en-US" altLang="ja-JP" sz="2400" dirty="0"/>
              <a:t>15</a:t>
            </a:r>
            <a:r>
              <a:rPr lang="ja-JP" altLang="en-US" sz="2400" dirty="0"/>
              <a:t>日～</a:t>
            </a:r>
            <a:r>
              <a:rPr lang="en-US" altLang="ja-JP" sz="2400" dirty="0"/>
              <a:t>2018</a:t>
            </a:r>
            <a:r>
              <a:rPr lang="ja-JP" altLang="en-US" sz="2400" dirty="0"/>
              <a:t>年</a:t>
            </a:r>
            <a:r>
              <a:rPr lang="en-US" altLang="ja-JP" sz="2400" dirty="0"/>
              <a:t>8</a:t>
            </a:r>
            <a:r>
              <a:rPr lang="ja-JP" altLang="en-US" sz="2400" dirty="0"/>
              <a:t>月</a:t>
            </a:r>
            <a:r>
              <a:rPr lang="en-US" altLang="ja-JP" sz="2400" dirty="0"/>
              <a:t>10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2021/7/16</a:t>
            </a:r>
          </a:p>
          <a:p>
            <a:pPr marL="0" indent="0">
              <a:buNone/>
            </a:pPr>
            <a:r>
              <a:rPr lang="ja-JP" altLang="en-US" dirty="0"/>
              <a:t>安定性モニタリングで有効成分の１つであるシアノコバラミン含量が承認規格の下限を逸脱したため、現時点で配置期限内の４ロットを回収することとしました。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回収以降のロットは問題ないのでしょうか？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77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 精海老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215</cp:revision>
  <dcterms:created xsi:type="dcterms:W3CDTF">2015-03-05T03:29:01Z</dcterms:created>
  <dcterms:modified xsi:type="dcterms:W3CDTF">2021-07-20T07:22:02Z</dcterms:modified>
</cp:coreProperties>
</file>