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86"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34992"/>
          </a:xfrm>
        </p:spPr>
        <p:txBody>
          <a:bodyPr>
            <a:noAutofit/>
          </a:bodyPr>
          <a:lstStyle/>
          <a:p>
            <a:r>
              <a:rPr lang="ja-JP" altLang="en-US" sz="3100" dirty="0">
                <a:sym typeface="Wingdings" panose="05000000000000000000" pitchFamily="2" charset="2"/>
              </a:rPr>
              <a:t>販売名： </a:t>
            </a:r>
            <a:r>
              <a:rPr lang="en-US" altLang="ja-JP" sz="3100" dirty="0">
                <a:sym typeface="Wingdings" panose="05000000000000000000" pitchFamily="2" charset="2"/>
              </a:rPr>
              <a:t>(1)</a:t>
            </a:r>
            <a:r>
              <a:rPr lang="ja-JP" altLang="en-US" sz="3100" dirty="0">
                <a:sym typeface="Wingdings" panose="05000000000000000000" pitchFamily="2" charset="2"/>
              </a:rPr>
              <a:t>ハルラック錠</a:t>
            </a:r>
            <a:r>
              <a:rPr lang="en-US" altLang="ja-JP" sz="3100" dirty="0">
                <a:sym typeface="Wingdings" panose="05000000000000000000" pitchFamily="2" charset="2"/>
              </a:rPr>
              <a:t>0.125mg</a:t>
            </a:r>
            <a:r>
              <a:rPr lang="ja-JP" altLang="en-US" sz="3100" dirty="0">
                <a:sym typeface="Wingdings" panose="05000000000000000000" pitchFamily="2" charset="2"/>
              </a:rPr>
              <a:t>　　　　　　　 </a:t>
            </a:r>
            <a:r>
              <a:rPr lang="en-US" altLang="ja-JP" sz="3100" dirty="0">
                <a:sym typeface="Wingdings" panose="05000000000000000000" pitchFamily="2" charset="2"/>
              </a:rPr>
              <a:t>(2)</a:t>
            </a:r>
            <a:r>
              <a:rPr lang="ja-JP" altLang="en-US" sz="3100" dirty="0">
                <a:sym typeface="Wingdings" panose="05000000000000000000" pitchFamily="2" charset="2"/>
              </a:rPr>
              <a:t>ハルラック錠</a:t>
            </a:r>
            <a:r>
              <a:rPr lang="en-US" altLang="ja-JP" sz="3100" dirty="0">
                <a:sym typeface="Wingdings" panose="05000000000000000000" pitchFamily="2" charset="2"/>
              </a:rPr>
              <a:t>0.25mg</a:t>
            </a:r>
            <a:br>
              <a:rPr lang="en-US" altLang="ja-JP" sz="3100" dirty="0">
                <a:sym typeface="Wingdings" panose="05000000000000000000" pitchFamily="2" charset="2"/>
              </a:rPr>
            </a:br>
            <a:r>
              <a:rPr lang="en-US" altLang="ja-JP" sz="3100" dirty="0">
                <a:sym typeface="Wingdings" panose="05000000000000000000" pitchFamily="2" charset="2"/>
              </a:rPr>
              <a:t>(3)</a:t>
            </a:r>
            <a:r>
              <a:rPr lang="ja-JP" altLang="en-US" sz="3100" dirty="0">
                <a:sym typeface="Wingdings" panose="05000000000000000000" pitchFamily="2" charset="2"/>
              </a:rPr>
              <a:t>トリアゾラム錠</a:t>
            </a:r>
            <a:r>
              <a:rPr lang="en-US" altLang="ja-JP" sz="3100" dirty="0">
                <a:sym typeface="Wingdings" panose="05000000000000000000" pitchFamily="2" charset="2"/>
              </a:rPr>
              <a:t>0.125mg</a:t>
            </a:r>
            <a:r>
              <a:rPr lang="ja-JP" altLang="en-US" sz="3100" dirty="0">
                <a:sym typeface="Wingdings" panose="05000000000000000000" pitchFamily="2" charset="2"/>
              </a:rPr>
              <a:t>「</a:t>
            </a:r>
            <a:r>
              <a:rPr lang="en-US" altLang="ja-JP" sz="3100" dirty="0">
                <a:sym typeface="Wingdings" panose="05000000000000000000" pitchFamily="2" charset="2"/>
              </a:rPr>
              <a:t>FY</a:t>
            </a:r>
            <a:r>
              <a:rPr lang="ja-JP" altLang="en-US" sz="3100" dirty="0">
                <a:sym typeface="Wingdings" panose="05000000000000000000" pitchFamily="2" charset="2"/>
              </a:rPr>
              <a:t>」　 </a:t>
            </a:r>
            <a:r>
              <a:rPr lang="en-US" altLang="ja-JP" sz="3100" dirty="0">
                <a:sym typeface="Wingdings" panose="05000000000000000000" pitchFamily="2" charset="2"/>
              </a:rPr>
              <a:t>(4)</a:t>
            </a:r>
            <a:r>
              <a:rPr lang="ja-JP" altLang="en-US" sz="3100" dirty="0">
                <a:sym typeface="Wingdings" panose="05000000000000000000" pitchFamily="2" charset="2"/>
              </a:rPr>
              <a:t>トリアゾラム錠</a:t>
            </a:r>
            <a:r>
              <a:rPr lang="en-US" altLang="ja-JP" sz="3100" dirty="0">
                <a:sym typeface="Wingdings" panose="05000000000000000000" pitchFamily="2" charset="2"/>
              </a:rPr>
              <a:t>0.25mg</a:t>
            </a:r>
            <a:r>
              <a:rPr lang="ja-JP" altLang="en-US" sz="3100" dirty="0">
                <a:sym typeface="Wingdings" panose="05000000000000000000" pitchFamily="2" charset="2"/>
              </a:rPr>
              <a:t>「</a:t>
            </a:r>
            <a:r>
              <a:rPr lang="en-US" altLang="ja-JP" sz="3100" dirty="0">
                <a:sym typeface="Wingdings" panose="05000000000000000000" pitchFamily="2" charset="2"/>
              </a:rPr>
              <a:t>FY</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188720"/>
            <a:ext cx="12192000" cy="5669282"/>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ja-JP" altLang="en-US" sz="2400" dirty="0"/>
              <a:t>約</a:t>
            </a:r>
            <a:r>
              <a:rPr lang="en-US" altLang="ja-JP" sz="2400" dirty="0"/>
              <a:t>60</a:t>
            </a:r>
            <a:r>
              <a:rPr lang="ja-JP" altLang="en-US" sz="2400" dirty="0"/>
              <a:t>　　　　　　　約</a:t>
            </a:r>
            <a:r>
              <a:rPr lang="en-US" altLang="ja-JP" sz="2400" dirty="0"/>
              <a:t>40</a:t>
            </a:r>
            <a:r>
              <a:rPr lang="ja-JP" altLang="en-US" sz="2400" dirty="0"/>
              <a:t>万個　　　　　</a:t>
            </a:r>
            <a:r>
              <a:rPr lang="en-US" altLang="ja-JP" sz="2400" dirty="0"/>
              <a:t>2019</a:t>
            </a:r>
            <a:r>
              <a:rPr lang="ja-JP" altLang="en-US" sz="2400" dirty="0"/>
              <a:t>年４月</a:t>
            </a:r>
            <a:r>
              <a:rPr lang="en-US" altLang="ja-JP" sz="2400" dirty="0"/>
              <a:t>17</a:t>
            </a:r>
            <a:r>
              <a:rPr lang="ja-JP" altLang="en-US" sz="2400" dirty="0"/>
              <a:t>日～</a:t>
            </a:r>
            <a:r>
              <a:rPr lang="en-US" altLang="ja-JP" sz="2400" dirty="0"/>
              <a:t>2021</a:t>
            </a:r>
            <a:r>
              <a:rPr lang="ja-JP" altLang="en-US" sz="2400" dirty="0"/>
              <a:t>年５月</a:t>
            </a:r>
            <a:r>
              <a:rPr lang="en-US" altLang="ja-JP" sz="2400" dirty="0"/>
              <a:t>24</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2021/</a:t>
            </a:r>
            <a:r>
              <a:rPr lang="ja-JP" altLang="en-US" dirty="0"/>
              <a:t>６</a:t>
            </a:r>
            <a:r>
              <a:rPr lang="en-US" altLang="ja-JP" dirty="0"/>
              <a:t>/28</a:t>
            </a:r>
          </a:p>
          <a:p>
            <a:pPr marL="0" indent="0">
              <a:buNone/>
            </a:pPr>
            <a:r>
              <a:rPr lang="ja-JP" altLang="en-US" dirty="0"/>
              <a:t>本製品に使用する原薬「トリアゾラム」の一部のロットについて、製造販売承認書に記載のない原薬製造所で製造された原薬であることが判明しましたので、該当する製剤ロットについて自主回収いたします。</a:t>
            </a:r>
            <a:endParaRPr lang="en-US" altLang="ja-JP" dirty="0"/>
          </a:p>
          <a:p>
            <a:pPr marL="0" indent="0">
              <a:buNone/>
            </a:pPr>
            <a:r>
              <a:rPr lang="ja-JP" altLang="en-US" dirty="0"/>
              <a:t>⇒</a:t>
            </a:r>
            <a:endParaRPr lang="en-US" altLang="ja-JP" dirty="0"/>
          </a:p>
          <a:p>
            <a:pPr marL="0" indent="0">
              <a:buNone/>
            </a:pPr>
            <a:r>
              <a:rPr lang="ja-JP" altLang="en-US" dirty="0"/>
              <a:t>当局の指摘で把握されたようです。ロット番号が違うのでおかしいなとは思われていたようです。</a:t>
            </a:r>
            <a:endParaRPr lang="en-US" altLang="ja-JP" dirty="0"/>
          </a:p>
          <a:p>
            <a:pPr marL="0" indent="0">
              <a:buNone/>
            </a:pPr>
            <a:r>
              <a:rPr lang="ja-JP" altLang="en-US" dirty="0"/>
              <a:t>当局は何かで把握されたのでしょう。</a:t>
            </a:r>
            <a:endParaRPr lang="en-US" altLang="ja-JP" dirty="0"/>
          </a:p>
          <a:p>
            <a:pPr marL="0" indent="0">
              <a:buNone/>
            </a:pPr>
            <a:r>
              <a:rPr lang="ja-JP" altLang="en-US"/>
              <a:t>また、おかしいと思ったらそれを追求することです。</a:t>
            </a:r>
            <a:endParaRPr lang="en-US" altLang="ja-JP"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2385</TotalTime>
  <Words>154</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(1)ハルラック錠0.125mg　　　　　　　 (2)ハルラック錠0.25mg (3)トリアゾラム錠0.125mg「FY」　 (4)トリアゾラム錠0.25mg「FY」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213</cp:revision>
  <dcterms:created xsi:type="dcterms:W3CDTF">2015-03-05T03:29:01Z</dcterms:created>
  <dcterms:modified xsi:type="dcterms:W3CDTF">2021-06-30T00:40:52Z</dcterms:modified>
</cp:coreProperties>
</file>