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7" y="10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834992"/>
          </a:xfrm>
        </p:spPr>
        <p:txBody>
          <a:bodyPr>
            <a:noAutofit/>
          </a:bodyPr>
          <a:lstStyle/>
          <a:p>
            <a:r>
              <a:rPr lang="ja-JP" altLang="en-US" sz="3100" dirty="0">
                <a:sym typeface="Wingdings" panose="05000000000000000000" pitchFamily="2" charset="2"/>
              </a:rPr>
              <a:t>販売名：アンプリット錠２５ｍｇ</a:t>
            </a:r>
            <a:r>
              <a:rPr lang="en-US" altLang="ja-JP" sz="3100" dirty="0">
                <a:sym typeface="Wingdings" panose="05000000000000000000" pitchFamily="2" charset="2"/>
              </a:rPr>
              <a:t> </a:t>
            </a:r>
            <a:r>
              <a:rPr lang="ja-JP" altLang="en-US" sz="3100" dirty="0">
                <a:sym typeface="Wingdings" panose="05000000000000000000" pitchFamily="2" charset="2"/>
              </a:rPr>
              <a:t>　　</a:t>
            </a:r>
            <a:r>
              <a:rPr lang="ja-JP" altLang="en-US" sz="31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31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88720"/>
            <a:ext cx="12192000" cy="566928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対象ロット　　数量及　　　　　　出荷時期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２　　　　　　　　</a:t>
            </a:r>
            <a:r>
              <a:rPr lang="en-US" altLang="ja-JP" sz="2400" dirty="0"/>
              <a:t>4,660</a:t>
            </a:r>
            <a:r>
              <a:rPr lang="ja-JP" altLang="en-US" sz="2400" dirty="0"/>
              <a:t>個　　　　　</a:t>
            </a:r>
            <a:r>
              <a:rPr lang="en-US" altLang="ja-JP" sz="2400" dirty="0"/>
              <a:t>2020</a:t>
            </a:r>
            <a:r>
              <a:rPr lang="ja-JP" altLang="en-US" sz="2400" dirty="0"/>
              <a:t>年４月</a:t>
            </a:r>
            <a:r>
              <a:rPr lang="en-US" altLang="ja-JP" sz="2400" dirty="0"/>
              <a:t>27</a:t>
            </a:r>
            <a:r>
              <a:rPr lang="ja-JP" altLang="en-US" sz="2400" dirty="0"/>
              <a:t>日～</a:t>
            </a:r>
            <a:r>
              <a:rPr lang="en-US" altLang="ja-JP" sz="2400" dirty="0"/>
              <a:t>2021</a:t>
            </a:r>
            <a:r>
              <a:rPr lang="ja-JP" altLang="en-US" sz="2400" dirty="0"/>
              <a:t>年１月</a:t>
            </a:r>
            <a:r>
              <a:rPr lang="en-US" altLang="ja-JP" sz="2400" dirty="0"/>
              <a:t>18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2021/</a:t>
            </a:r>
            <a:r>
              <a:rPr lang="ja-JP" altLang="en-US" dirty="0"/>
              <a:t>６</a:t>
            </a:r>
            <a:r>
              <a:rPr lang="en-US" altLang="ja-JP" dirty="0"/>
              <a:t>/</a:t>
            </a:r>
            <a:r>
              <a:rPr lang="ja-JP" altLang="en-US" dirty="0"/>
              <a:t>４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安定性モニタリング対象ロット</a:t>
            </a:r>
            <a:r>
              <a:rPr lang="en-US" altLang="ja-JP" dirty="0"/>
              <a:t>OBA0140</a:t>
            </a:r>
            <a:r>
              <a:rPr lang="ja-JP" altLang="en-US" dirty="0"/>
              <a:t>（</a:t>
            </a:r>
            <a:r>
              <a:rPr lang="en-US" altLang="ja-JP" dirty="0"/>
              <a:t>PTP100</a:t>
            </a:r>
            <a:r>
              <a:rPr lang="ja-JP" altLang="en-US" dirty="0"/>
              <a:t>錠）及び</a:t>
            </a:r>
            <a:r>
              <a:rPr lang="en-US" altLang="ja-JP" dirty="0"/>
              <a:t>OBB0140</a:t>
            </a:r>
            <a:r>
              <a:rPr lang="ja-JP" altLang="en-US" dirty="0"/>
              <a:t>（バラ</a:t>
            </a:r>
            <a:r>
              <a:rPr lang="en-US" altLang="ja-JP" dirty="0"/>
              <a:t>1000</a:t>
            </a:r>
            <a:r>
              <a:rPr lang="ja-JP" altLang="en-US" dirty="0"/>
              <a:t>錠）の</a:t>
            </a:r>
            <a:r>
              <a:rPr lang="en-US" altLang="ja-JP" dirty="0"/>
              <a:t>9</a:t>
            </a:r>
            <a:r>
              <a:rPr lang="ja-JP" altLang="en-US" dirty="0"/>
              <a:t>ヶ月保存品（</a:t>
            </a:r>
            <a:r>
              <a:rPr lang="en-US" altLang="ja-JP" dirty="0"/>
              <a:t>25℃ 60%RH</a:t>
            </a:r>
            <a:r>
              <a:rPr lang="ja-JP" altLang="en-US" dirty="0"/>
              <a:t>）の溶出性が承認規格に適合しなかったため、当該</a:t>
            </a:r>
            <a:r>
              <a:rPr lang="en-US" altLang="ja-JP" dirty="0"/>
              <a:t>2</a:t>
            </a:r>
            <a:r>
              <a:rPr lang="ja-JP" altLang="en-US" dirty="0"/>
              <a:t>ロットを自主回収することといたしました。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/>
              <a:t>最近のロットはまだ規格適合なので、そのロットが不適合になる前にまた回収を行うとのことです。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108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販売名：アンプリット錠２５ｍｇ 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212</cp:revision>
  <dcterms:created xsi:type="dcterms:W3CDTF">2015-03-05T03:29:01Z</dcterms:created>
  <dcterms:modified xsi:type="dcterms:W3CDTF">2021-06-05T07:48:51Z</dcterms:modified>
</cp:coreProperties>
</file>