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3" d="100"/>
          <a:sy n="53" d="100"/>
        </p:scale>
        <p:origin x="77" y="10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2021/6/5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34992"/>
          </a:xfrm>
        </p:spPr>
        <p:txBody>
          <a:bodyPr>
            <a:noAutofit/>
          </a:bodyPr>
          <a:lstStyle/>
          <a:p>
            <a:r>
              <a:rPr lang="ja-JP" altLang="en-US" sz="3100" dirty="0">
                <a:sym typeface="Wingdings" panose="05000000000000000000" pitchFamily="2" charset="2"/>
              </a:rPr>
              <a:t>販売名：アレロック顆粒</a:t>
            </a:r>
            <a:r>
              <a:rPr lang="en-US" altLang="ja-JP" sz="3100" dirty="0">
                <a:sym typeface="Wingdings" panose="05000000000000000000" pitchFamily="2" charset="2"/>
              </a:rPr>
              <a:t>0.5% </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188720"/>
            <a:ext cx="12192000" cy="5669282"/>
          </a:xfrm>
        </p:spPr>
        <p:txBody>
          <a:bodyPr>
            <a:noAutofit/>
          </a:bodyPr>
          <a:lstStyle/>
          <a:p>
            <a:pPr marL="0" indent="0">
              <a:buNone/>
            </a:pPr>
            <a:r>
              <a:rPr lang="ja-JP" altLang="en-US" dirty="0">
                <a:solidFill>
                  <a:schemeClr val="accent5">
                    <a:lumMod val="75000"/>
                  </a:schemeClr>
                </a:solidFill>
              </a:rPr>
              <a:t>対象ロット　　数量及　　　　　　出荷時期</a:t>
            </a:r>
            <a:endParaRPr lang="en-US" altLang="ja-JP" dirty="0">
              <a:solidFill>
                <a:schemeClr val="accent5">
                  <a:lumMod val="75000"/>
                </a:schemeClr>
              </a:solidFill>
            </a:endParaRPr>
          </a:p>
          <a:p>
            <a:pPr marL="0" indent="0">
              <a:buNone/>
            </a:pPr>
            <a:r>
              <a:rPr lang="en-US" altLang="ja-JP" sz="2400" dirty="0"/>
              <a:t>14</a:t>
            </a:r>
            <a:r>
              <a:rPr lang="ja-JP" altLang="en-US" sz="2400" dirty="0"/>
              <a:t>　　　　　　　　訳</a:t>
            </a:r>
            <a:r>
              <a:rPr lang="en-US" altLang="ja-JP" sz="2400" dirty="0"/>
              <a:t>1,800</a:t>
            </a:r>
            <a:r>
              <a:rPr lang="ja-JP" altLang="en-US" sz="2400" dirty="0"/>
              <a:t>個　　　　　</a:t>
            </a:r>
            <a:r>
              <a:rPr lang="en-US" altLang="ja-JP" sz="2400" dirty="0"/>
              <a:t>2021</a:t>
            </a:r>
            <a:r>
              <a:rPr lang="ja-JP" altLang="en-US" sz="2400" dirty="0"/>
              <a:t>年４月１日～</a:t>
            </a:r>
            <a:r>
              <a:rPr lang="en-US" altLang="ja-JP" sz="2400" dirty="0"/>
              <a:t>2021</a:t>
            </a:r>
            <a:r>
              <a:rPr lang="ja-JP" altLang="en-US" sz="2400" dirty="0"/>
              <a:t>年５月７日</a:t>
            </a:r>
            <a:endParaRPr lang="en-US" altLang="ja-JP" sz="2400" dirty="0"/>
          </a:p>
          <a:p>
            <a:pPr marL="0" indent="0">
              <a:buNone/>
            </a:pPr>
            <a:r>
              <a:rPr lang="ja-JP" altLang="en-US" dirty="0">
                <a:solidFill>
                  <a:schemeClr val="accent5">
                    <a:lumMod val="75000"/>
                  </a:schemeClr>
                </a:solidFill>
              </a:rPr>
              <a:t>回収理由　</a:t>
            </a:r>
            <a:r>
              <a:rPr lang="en-US" altLang="ja-JP" dirty="0"/>
              <a:t>2021/</a:t>
            </a:r>
            <a:r>
              <a:rPr lang="ja-JP" altLang="en-US" dirty="0"/>
              <a:t>６</a:t>
            </a:r>
            <a:r>
              <a:rPr lang="en-US" altLang="ja-JP" dirty="0"/>
              <a:t>/</a:t>
            </a:r>
            <a:r>
              <a:rPr lang="ja-JP" altLang="en-US" dirty="0"/>
              <a:t>４</a:t>
            </a:r>
            <a:endParaRPr lang="en-US" altLang="ja-JP" dirty="0"/>
          </a:p>
          <a:p>
            <a:pPr marL="0" indent="0">
              <a:buNone/>
            </a:pPr>
            <a:r>
              <a:rPr lang="ja-JP" altLang="en-US" dirty="0"/>
              <a:t>顆粒充填機の不具合に起因すると考えられるトラブルにより、分包の充填量の規格を外れた製品（アレロック顆粒</a:t>
            </a:r>
            <a:r>
              <a:rPr lang="en-US" altLang="ja-JP" dirty="0"/>
              <a:t>0.5%</a:t>
            </a:r>
            <a:r>
              <a:rPr lang="ja-JP" altLang="en-US" dirty="0"/>
              <a:t>が未充填の</a:t>
            </a:r>
            <a:r>
              <a:rPr lang="en-US" altLang="ja-JP" dirty="0"/>
              <a:t>1</a:t>
            </a:r>
            <a:r>
              <a:rPr lang="ja-JP" altLang="en-US" dirty="0"/>
              <a:t>分包と</a:t>
            </a:r>
            <a:r>
              <a:rPr lang="en-US" altLang="ja-JP" dirty="0"/>
              <a:t>2</a:t>
            </a:r>
            <a:r>
              <a:rPr lang="ja-JP" altLang="en-US" dirty="0"/>
              <a:t>倍量充填された</a:t>
            </a:r>
            <a:r>
              <a:rPr lang="en-US" altLang="ja-JP" dirty="0"/>
              <a:t>1</a:t>
            </a:r>
            <a:r>
              <a:rPr lang="ja-JP" altLang="en-US" dirty="0"/>
              <a:t>分包がセットになったシート）の出荷が確認されたため、同時期に同一ラインで製造していた全ての製品を自主回収することといたしました。</a:t>
            </a:r>
            <a:endParaRPr lang="en-US" altLang="ja-JP" dirty="0"/>
          </a:p>
          <a:p>
            <a:pPr marL="0" indent="0">
              <a:buNone/>
            </a:pPr>
            <a:r>
              <a:rPr lang="ja-JP" altLang="en-US" dirty="0"/>
              <a:t>⇒</a:t>
            </a:r>
            <a:endParaRPr lang="en-US" altLang="ja-JP" dirty="0"/>
          </a:p>
          <a:p>
            <a:pPr marL="0" indent="0">
              <a:buNone/>
            </a:pPr>
            <a:r>
              <a:rPr lang="ja-JP" altLang="en-US" dirty="0"/>
              <a:t>ラインでチェックできる仕組みでなかったようです。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2375</TotalTime>
  <Words>116</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販売名：アレロック顆粒0.5%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211</cp:revision>
  <dcterms:created xsi:type="dcterms:W3CDTF">2015-03-05T03:29:01Z</dcterms:created>
  <dcterms:modified xsi:type="dcterms:W3CDTF">2021-06-05T07:44:31Z</dcterms:modified>
</cp:coreProperties>
</file>