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66" d="100"/>
          <a:sy n="66" d="100"/>
        </p:scale>
        <p:origin x="62"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34992"/>
          </a:xfrm>
        </p:spPr>
        <p:txBody>
          <a:bodyPr>
            <a:noAutofit/>
          </a:bodyPr>
          <a:lstStyle/>
          <a:p>
            <a:r>
              <a:rPr lang="ja-JP" altLang="en-US" sz="3100" dirty="0">
                <a:sym typeface="Wingdings" panose="05000000000000000000" pitchFamily="2" charset="2"/>
              </a:rPr>
              <a:t>販売名：</a:t>
            </a:r>
            <a:r>
              <a:rPr lang="en-US" altLang="ja-JP" sz="3100" dirty="0">
                <a:sym typeface="Wingdings" panose="05000000000000000000" pitchFamily="2" charset="2"/>
              </a:rPr>
              <a:t>(1)</a:t>
            </a:r>
            <a:r>
              <a:rPr lang="ja-JP" altLang="en-US" sz="3100" dirty="0">
                <a:sym typeface="Wingdings" panose="05000000000000000000" pitchFamily="2" charset="2"/>
              </a:rPr>
              <a:t>プロクトセディル坐薬　 </a:t>
            </a:r>
            <a:r>
              <a:rPr lang="en-US" altLang="ja-JP" sz="3100" dirty="0">
                <a:sym typeface="Wingdings" panose="05000000000000000000" pitchFamily="2" charset="2"/>
              </a:rPr>
              <a:t>(2)</a:t>
            </a:r>
            <a:r>
              <a:rPr lang="ja-JP" altLang="en-US" sz="3100" dirty="0">
                <a:sym typeface="Wingdings" panose="05000000000000000000" pitchFamily="2" charset="2"/>
              </a:rPr>
              <a:t>プロクトセディル軟膏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1188720"/>
            <a:ext cx="12192000" cy="5669282"/>
          </a:xfrm>
        </p:spPr>
        <p:txBody>
          <a:bodyPr>
            <a:noAutofit/>
          </a:bodyPr>
          <a:lstStyle/>
          <a:p>
            <a:pPr marL="0" indent="0">
              <a:buNone/>
            </a:pPr>
            <a:r>
              <a:rPr lang="ja-JP" altLang="en-US" dirty="0">
                <a:solidFill>
                  <a:schemeClr val="accent5">
                    <a:lumMod val="75000"/>
                  </a:schemeClr>
                </a:solidFill>
              </a:rPr>
              <a:t>対象ロット　　数量及　　　　　　出荷時期</a:t>
            </a:r>
            <a:endParaRPr lang="en-US" altLang="ja-JP" dirty="0">
              <a:solidFill>
                <a:schemeClr val="accent5">
                  <a:lumMod val="75000"/>
                </a:schemeClr>
              </a:solidFill>
            </a:endParaRPr>
          </a:p>
          <a:p>
            <a:pPr marL="0" indent="0">
              <a:buNone/>
            </a:pPr>
            <a:r>
              <a:rPr lang="en-US" altLang="ja-JP" sz="2400" dirty="0"/>
              <a:t>110</a:t>
            </a:r>
            <a:r>
              <a:rPr lang="ja-JP" altLang="en-US" sz="2400" dirty="0"/>
              <a:t>　　　　　　　　多数　　　　　出荷時期：</a:t>
            </a:r>
            <a:r>
              <a:rPr lang="en-US" altLang="ja-JP" sz="2400" dirty="0"/>
              <a:t>2019</a:t>
            </a:r>
            <a:r>
              <a:rPr lang="ja-JP" altLang="en-US" sz="2400" dirty="0"/>
              <a:t>年</a:t>
            </a:r>
            <a:r>
              <a:rPr lang="en-US" altLang="ja-JP" sz="2400" dirty="0"/>
              <a:t>2</a:t>
            </a:r>
            <a:r>
              <a:rPr lang="ja-JP" altLang="en-US" sz="2400" dirty="0"/>
              <a:t>月</a:t>
            </a:r>
            <a:r>
              <a:rPr lang="en-US" altLang="ja-JP" sz="2400" dirty="0"/>
              <a:t>22</a:t>
            </a:r>
            <a:r>
              <a:rPr lang="ja-JP" altLang="en-US" sz="2400" dirty="0"/>
              <a:t>日～</a:t>
            </a:r>
            <a:r>
              <a:rPr lang="en-US" altLang="ja-JP" sz="2400" dirty="0"/>
              <a:t>2020</a:t>
            </a:r>
            <a:r>
              <a:rPr lang="ja-JP" altLang="en-US" sz="2400" dirty="0"/>
              <a:t>年</a:t>
            </a:r>
            <a:r>
              <a:rPr lang="en-US" altLang="ja-JP" sz="2400" dirty="0"/>
              <a:t>10</a:t>
            </a:r>
            <a:r>
              <a:rPr lang="ja-JP" altLang="en-US" sz="2400" dirty="0"/>
              <a:t>月８日</a:t>
            </a:r>
            <a:endParaRPr lang="en-US" altLang="ja-JP" sz="2400" dirty="0"/>
          </a:p>
          <a:p>
            <a:pPr marL="0" indent="0">
              <a:buNone/>
            </a:pPr>
            <a:r>
              <a:rPr lang="ja-JP" altLang="en-US" dirty="0">
                <a:solidFill>
                  <a:schemeClr val="accent5">
                    <a:lumMod val="75000"/>
                  </a:schemeClr>
                </a:solidFill>
              </a:rPr>
              <a:t>回収理由　</a:t>
            </a:r>
            <a:r>
              <a:rPr lang="en-US" altLang="ja-JP" dirty="0"/>
              <a:t>2019/09/26</a:t>
            </a:r>
          </a:p>
          <a:p>
            <a:pPr marL="0" indent="0">
              <a:buNone/>
            </a:pPr>
            <a:r>
              <a:rPr lang="ja-JP" altLang="en-US" dirty="0"/>
              <a:t>プロクトセディル坐薬ならびにプロクトセディル軟膏について、出荷判定試験の一部が定められた手順どおりに実施されていないことが判明したため、当該品の自主回収を行うことといたします。</a:t>
            </a:r>
            <a:endParaRPr lang="en-US" altLang="ja-JP" dirty="0"/>
          </a:p>
          <a:p>
            <a:pPr marL="0" indent="0">
              <a:buNone/>
            </a:pPr>
            <a:r>
              <a:rPr lang="ja-JP" altLang="en-US" dirty="0"/>
              <a:t>⇒</a:t>
            </a:r>
            <a:endParaRPr lang="en-US" altLang="ja-JP" dirty="0"/>
          </a:p>
          <a:p>
            <a:pPr marL="0" indent="0">
              <a:buNone/>
            </a:pPr>
            <a:r>
              <a:rPr lang="ja-JP" altLang="en-US" dirty="0"/>
              <a:t>承認書通りで行えば問題ないと思われるのですが、なぜ回収が必要なのでしょうか？</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2359</TotalTime>
  <Words>99</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販売名：(1)プロクトセディル坐薬　 (2)プロクトセディル軟膏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210</cp:revision>
  <dcterms:created xsi:type="dcterms:W3CDTF">2015-03-05T03:29:01Z</dcterms:created>
  <dcterms:modified xsi:type="dcterms:W3CDTF">2021-06-05T07:27:42Z</dcterms:modified>
</cp:coreProperties>
</file>