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2"/>
            <a:ext cx="12192000" cy="1036318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アルロイドＧ内用液５％　　　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　</a:t>
            </a:r>
            <a:r>
              <a:rPr lang="ja-JP" altLang="en-US" sz="3200" dirty="0">
                <a:sym typeface="Wingdings" panose="05000000000000000000" pitchFamily="2" charset="2"/>
              </a:rPr>
              <a:t>　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36320"/>
            <a:ext cx="12191999" cy="5821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1115A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 　　　　 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1,875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　　　　　　　　　　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2021.02.2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～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02.05</a:t>
            </a:r>
            <a:endParaRPr lang="en-US" altLang="zh-TW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理由　</a:t>
            </a:r>
            <a:r>
              <a:rPr lang="en-US" altLang="ja-JP" sz="3000" dirty="0">
                <a:solidFill>
                  <a:schemeClr val="accent5">
                    <a:lumMod val="75000"/>
                  </a:schemeClr>
                </a:solidFill>
              </a:rPr>
              <a:t>202</a:t>
            </a: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１年４月１３日</a:t>
            </a:r>
            <a:endParaRPr lang="en-US" altLang="ja-JP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chemeClr val="accent5">
                    <a:lumMod val="75000"/>
                  </a:schemeClr>
                </a:solidFill>
              </a:rPr>
              <a:t>本製品の個装箱には、製造番号、使用期限及びＧＳ１コードを印字しておりますが、当該ロットにおいて、誤った使用期限情報のＧＳ１コードが印字された製品が混入していることが確認されましたので、当該ロットの製品を自主回収いたします。なお、製品ボトル等には正しい使用期限が表示されています。</a:t>
            </a:r>
            <a:endParaRPr lang="en-US" altLang="ja-JP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rgbClr val="C00000"/>
                </a:solidFill>
              </a:rPr>
              <a:t>⇒</a:t>
            </a:r>
            <a:endParaRPr lang="en-US" altLang="ja-JP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000" dirty="0">
                <a:solidFill>
                  <a:srgbClr val="C00000"/>
                </a:solidFill>
              </a:rPr>
              <a:t>なぜラインで全数コード確認を入れていなかったのでしょうか？</a:t>
            </a:r>
            <a:endParaRPr lang="en-US" altLang="ja-JP" sz="3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000">
                <a:solidFill>
                  <a:srgbClr val="C00000"/>
                </a:solidFill>
              </a:rPr>
              <a:t>他社の失敗から学んでおられなかったようです。</a:t>
            </a:r>
            <a:endParaRPr lang="en-US" altLang="ja-JP" sz="3000" dirty="0">
              <a:solidFill>
                <a:srgbClr val="C00000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4DAC824-0786-42FE-8771-EB266DA5B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120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アルロイドＧ内用液５％　　　　　　　　　製品回収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261</cp:revision>
  <dcterms:created xsi:type="dcterms:W3CDTF">2015-03-05T03:29:01Z</dcterms:created>
  <dcterms:modified xsi:type="dcterms:W3CDTF">2021-04-13T23:25:37Z</dcterms:modified>
</cp:coreProperties>
</file>