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6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2"/>
            <a:ext cx="12192000" cy="92433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　イソジンシュガーパスタ軟膏　　　　　　　</a:t>
            </a:r>
            <a:r>
              <a:rPr lang="ja-JP" altLang="en-US" sz="2800" dirty="0">
                <a:solidFill>
                  <a:srgbClr val="C00000"/>
                </a:solidFill>
              </a:rPr>
              <a:t>製品回収　</a:t>
            </a:r>
            <a:r>
              <a:rPr lang="ja-JP" altLang="en-US" sz="2800" dirty="0">
                <a:sym typeface="Wingdings" panose="05000000000000000000" pitchFamily="2" charset="2"/>
              </a:rPr>
              <a:t>　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36320"/>
            <a:ext cx="12191999" cy="5821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製造番号　　　　出荷数量　　出荷年月日</a:t>
            </a:r>
            <a:endParaRPr lang="en-US" altLang="zh-CN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１２　　　　　　　　　　約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万箱　　　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2018/10/15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～</a:t>
            </a:r>
            <a:r>
              <a:rPr lang="en-US" altLang="ja-JP">
                <a:solidFill>
                  <a:schemeClr val="accent5">
                    <a:lumMod val="75000"/>
                  </a:schemeClr>
                </a:solidFill>
              </a:rPr>
              <a:t>2020/02/05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１年４月１２日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イソジンシュガーパスタ軟膏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100g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ボトル（製造番号 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FB9204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）につき、製造後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箇月経過した時点で参考品の品質試験を実施したところ、精製白糖含量が規格を下回った結果が得られました。同様な事象が発生することが否定しきれないため、同一の製造方法で製造されておりますイソジンシュガーパスタ軟膏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100g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チューブ及びイソジンシュガーパスタ軟膏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500g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ボトルにつきましても同様に自主回収いたします。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101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イソジンシュガーパスタ軟膏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263</cp:revision>
  <dcterms:created xsi:type="dcterms:W3CDTF">2015-03-05T03:29:01Z</dcterms:created>
  <dcterms:modified xsi:type="dcterms:W3CDTF">2021-04-12T15:29:10Z</dcterms:modified>
</cp:coreProperties>
</file>