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6" y="3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2021/4/13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2"/>
            <a:ext cx="12192000" cy="924337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　メサラジン腸溶錠</a:t>
            </a:r>
            <a:r>
              <a:rPr lang="en-US" altLang="ja-JP" sz="2800" dirty="0">
                <a:sym typeface="Wingdings" panose="05000000000000000000" pitchFamily="2" charset="2"/>
              </a:rPr>
              <a:t>400mg</a:t>
            </a:r>
            <a:r>
              <a:rPr lang="ja-JP" altLang="en-US" sz="2800" dirty="0">
                <a:sym typeface="Wingdings" panose="05000000000000000000" pitchFamily="2" charset="2"/>
              </a:rPr>
              <a:t>「</a:t>
            </a:r>
            <a:r>
              <a:rPr lang="en-US" altLang="ja-JP" sz="2800" dirty="0">
                <a:sym typeface="Wingdings" panose="05000000000000000000" pitchFamily="2" charset="2"/>
              </a:rPr>
              <a:t>KN</a:t>
            </a:r>
            <a:r>
              <a:rPr lang="ja-JP" altLang="en-US" sz="2800" dirty="0">
                <a:sym typeface="Wingdings" panose="05000000000000000000" pitchFamily="2" charset="2"/>
              </a:rPr>
              <a:t>」</a:t>
            </a:r>
            <a:br>
              <a:rPr lang="en-US" altLang="ja-JP" sz="2800" dirty="0">
                <a:sym typeface="Wingdings" panose="05000000000000000000" pitchFamily="2" charset="2"/>
              </a:rPr>
            </a:br>
            <a:r>
              <a:rPr lang="ja-JP" altLang="en-US" sz="2800" dirty="0">
                <a:sym typeface="Wingdings" panose="05000000000000000000" pitchFamily="2" charset="2"/>
              </a:rPr>
              <a:t>　　　　　　メサラジン顆粒</a:t>
            </a:r>
            <a:r>
              <a:rPr lang="en-US" altLang="ja-JP" sz="2800" dirty="0">
                <a:sym typeface="Wingdings" panose="05000000000000000000" pitchFamily="2" charset="2"/>
              </a:rPr>
              <a:t>50</a:t>
            </a:r>
            <a:r>
              <a:rPr lang="ja-JP" altLang="en-US" sz="2800" dirty="0">
                <a:sym typeface="Wingdings" panose="05000000000000000000" pitchFamily="2" charset="2"/>
              </a:rPr>
              <a:t>％「</a:t>
            </a:r>
            <a:r>
              <a:rPr lang="en-US" altLang="ja-JP" sz="2800" dirty="0">
                <a:sym typeface="Wingdings" panose="05000000000000000000" pitchFamily="2" charset="2"/>
              </a:rPr>
              <a:t>AKP</a:t>
            </a:r>
            <a:r>
              <a:rPr lang="ja-JP" altLang="en-US" sz="2800" dirty="0">
                <a:sym typeface="Wingdings" panose="05000000000000000000" pitchFamily="2" charset="2"/>
              </a:rPr>
              <a:t>」　　　　　　　</a:t>
            </a:r>
            <a:r>
              <a:rPr lang="ja-JP" altLang="en-US" sz="2800" dirty="0">
                <a:solidFill>
                  <a:srgbClr val="C00000"/>
                </a:solidFill>
              </a:rPr>
              <a:t>製品回収　</a:t>
            </a:r>
            <a:r>
              <a:rPr lang="ja-JP" altLang="en-US" sz="2800" dirty="0">
                <a:sym typeface="Wingdings" panose="05000000000000000000" pitchFamily="2" charset="2"/>
              </a:rPr>
              <a:t>　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36320"/>
            <a:ext cx="12191999" cy="5821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理由　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202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１年４月１２日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令和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日付クラス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自主回収を踏まえた全製品調査の一環として、試験項目の再評価を実施したところ、定量試験又は純度試験（類縁物質）において、承認規格に適合しない結果が得られたロットが確認されたため、また、有効期間内に規格を超える恐れがあるため、当該ロットを自主回収（クラス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II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）することといたしました。純度試験不適合ロット：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T8PS25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T9PS05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T9PS19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T9PS21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T9PS28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T0PS06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T0PS11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　　純度試験の結果が有効期間内に規格を超える恐れのあるロット　：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T9PS13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T9PS17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T9PS40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T0PS22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定量試験不適合ロット：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T9PS34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　純度試験及び定量試験不適合ロット：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T0PS04</a:t>
            </a:r>
          </a:p>
          <a:p>
            <a:pPr marL="0" indent="0">
              <a:buNone/>
            </a:pPr>
            <a:endParaRPr lang="en-US" altLang="ja-JP" sz="8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令和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12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日付クラス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I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自主回収を踏まえた全製品調査の一環として、試験項目の再評価を実施したところ、承認規格に適合しない結果が得られたロットが確認されたため、当該ロットを自主回収（クラス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II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）することといたしました。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2733</TotalTime>
  <Words>225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　メサラジン腸溶錠400mg「KN」 　　　　　　メサラジン顆粒50％「AKP」　　　　　　　製品回収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262</cp:revision>
  <dcterms:created xsi:type="dcterms:W3CDTF">2015-03-05T03:29:01Z</dcterms:created>
  <dcterms:modified xsi:type="dcterms:W3CDTF">2021-04-12T15:24:44Z</dcterms:modified>
</cp:coreProperties>
</file>