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1" y="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19125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 ハイシー</a:t>
            </a:r>
            <a:r>
              <a:rPr lang="en-US" altLang="ja-JP" sz="2800" dirty="0">
                <a:sym typeface="Wingdings" panose="05000000000000000000" pitchFamily="2" charset="2"/>
              </a:rPr>
              <a:t>L </a:t>
            </a:r>
            <a:r>
              <a:rPr lang="ja-JP" altLang="en-US" sz="2800" dirty="0">
                <a:sym typeface="Wingdings" panose="05000000000000000000" pitchFamily="2" charset="2"/>
              </a:rPr>
              <a:t>　　　　　　　　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504825"/>
            <a:ext cx="12192000" cy="6353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en-US" altLang="ja-JP" sz="2400" dirty="0"/>
              <a:t>F405</a:t>
            </a:r>
            <a:r>
              <a:rPr lang="ja-JP" altLang="en-US" sz="2400" dirty="0"/>
              <a:t>　　　　　　</a:t>
            </a:r>
            <a:r>
              <a:rPr lang="en-US" altLang="ja-JP" sz="2400" dirty="0"/>
              <a:t>1,209</a:t>
            </a:r>
            <a:r>
              <a:rPr lang="ja-JP" altLang="en-US" sz="2400" dirty="0"/>
              <a:t>個　　　　　</a:t>
            </a:r>
            <a:r>
              <a:rPr lang="en-US" altLang="ja-JP" sz="2400" dirty="0"/>
              <a:t>2020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</a:t>
            </a:r>
            <a:r>
              <a:rPr lang="en-US" altLang="ja-JP" sz="2400" dirty="0"/>
              <a:t>22</a:t>
            </a:r>
            <a:r>
              <a:rPr lang="ja-JP" altLang="en-US" sz="2400" dirty="0"/>
              <a:t>日～</a:t>
            </a:r>
            <a:r>
              <a:rPr lang="en-US" altLang="ja-JP" sz="2400" dirty="0"/>
              <a:t>2021</a:t>
            </a:r>
            <a:r>
              <a:rPr lang="ja-JP" altLang="en-US" sz="2400" dirty="0"/>
              <a:t>年</a:t>
            </a:r>
            <a:r>
              <a:rPr lang="en-US" altLang="ja-JP" sz="2400" dirty="0"/>
              <a:t>1</a:t>
            </a:r>
            <a:r>
              <a:rPr lang="ja-JP" altLang="en-US" sz="2400" dirty="0"/>
              <a:t>月</a:t>
            </a:r>
            <a:r>
              <a:rPr lang="en-US" altLang="ja-JP" sz="2400" dirty="0"/>
              <a:t>18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2021/2/3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ハイシー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L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のロットＦ４０５において、個装箱の封緘不良品が認められましたので、当該ロット品を自主回収することと致しました。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rgbClr val="C00000"/>
                </a:solidFill>
              </a:rPr>
              <a:t>どのような封緘不良なのでしょう？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66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ハイシーL 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229</cp:revision>
  <dcterms:created xsi:type="dcterms:W3CDTF">2015-03-05T03:29:01Z</dcterms:created>
  <dcterms:modified xsi:type="dcterms:W3CDTF">2022-06-30T00:36:04Z</dcterms:modified>
</cp:coreProperties>
</file>