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9" d="100"/>
          <a:sy n="49" d="100"/>
        </p:scale>
        <p:origin x="91" y="1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567558"/>
          </a:xfrm>
        </p:spPr>
        <p:txBody>
          <a:bodyPr>
            <a:noAutofit/>
          </a:bodyPr>
          <a:lstStyle/>
          <a:p>
            <a:r>
              <a:rPr lang="ja-JP" altLang="en-US" sz="3200" dirty="0">
                <a:sym typeface="Wingdings" panose="05000000000000000000" pitchFamily="2" charset="2"/>
              </a:rPr>
              <a:t>販売名　　サージカルパック口腔用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67559"/>
            <a:ext cx="12191999" cy="6290441"/>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10</a:t>
            </a:r>
            <a:r>
              <a:rPr lang="ja-JP" altLang="en-US" dirty="0">
                <a:solidFill>
                  <a:schemeClr val="tx2">
                    <a:lumMod val="50000"/>
                  </a:schemeClr>
                </a:solidFill>
              </a:rPr>
              <a:t>　　　　　　　</a:t>
            </a:r>
            <a:r>
              <a:rPr lang="en-US" altLang="ja-JP" dirty="0">
                <a:solidFill>
                  <a:schemeClr val="tx2">
                    <a:lumMod val="50000"/>
                  </a:schemeClr>
                </a:solidFill>
              </a:rPr>
              <a:t>2,799</a:t>
            </a:r>
            <a:r>
              <a:rPr lang="ja-JP" altLang="en-US" dirty="0">
                <a:solidFill>
                  <a:schemeClr val="tx2">
                    <a:lumMod val="50000"/>
                  </a:schemeClr>
                </a:solidFill>
              </a:rPr>
              <a:t>セット　　　令和元年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24</a:t>
            </a:r>
            <a:r>
              <a:rPr lang="ja-JP" altLang="en-US" dirty="0">
                <a:solidFill>
                  <a:schemeClr val="tx2">
                    <a:lumMod val="50000"/>
                  </a:schemeClr>
                </a:solidFill>
              </a:rPr>
              <a:t>日～令和</a:t>
            </a:r>
            <a:r>
              <a:rPr lang="en-US" altLang="ja-JP" dirty="0">
                <a:solidFill>
                  <a:schemeClr val="tx2">
                    <a:lumMod val="50000"/>
                  </a:schemeClr>
                </a:solidFill>
              </a:rPr>
              <a:t>2</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8</a:t>
            </a:r>
            <a:r>
              <a:rPr lang="ja-JP" altLang="en-US" dirty="0">
                <a:solidFill>
                  <a:schemeClr val="tx2">
                    <a:lumMod val="50000"/>
                  </a:schemeClr>
                </a:solidFill>
              </a:rPr>
              <a:t>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16</a:t>
            </a:r>
            <a:r>
              <a:rPr lang="ja-JP" altLang="en-US" sz="3200" dirty="0">
                <a:solidFill>
                  <a:schemeClr val="accent5">
                    <a:lumMod val="75000"/>
                  </a:schemeClr>
                </a:solidFill>
              </a:rPr>
              <a:t>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製造販売承認書に記載のない製造所にて製造された原薬を使用して製造したため、該当する製剤を自主回収いたします。</a:t>
            </a:r>
          </a:p>
          <a:p>
            <a:pPr marL="0" indent="0">
              <a:buNone/>
            </a:pPr>
            <a:r>
              <a:rPr lang="ja-JP" altLang="en-US" sz="3200" dirty="0">
                <a:solidFill>
                  <a:schemeClr val="accent5">
                    <a:lumMod val="75000"/>
                  </a:schemeClr>
                </a:solidFill>
              </a:rPr>
              <a:t>承認書中に記載以外の原薬製造所で製造された原薬チョウジ油は、食品添加物として市販されているものであり、日局規格に適合するものでした。</a:t>
            </a:r>
            <a:endParaRPr lang="en-US" altLang="ja-JP" sz="3200" dirty="0">
              <a:solidFill>
                <a:schemeClr val="accent5">
                  <a:lumMod val="75000"/>
                </a:schemeClr>
              </a:solidFill>
            </a:endParaRPr>
          </a:p>
          <a:p>
            <a:pPr marL="0" indent="0">
              <a:buNone/>
            </a:pPr>
            <a:r>
              <a:rPr lang="ja-JP" altLang="en-US" sz="3200" dirty="0">
                <a:solidFill>
                  <a:srgbClr val="C00000"/>
                </a:solidFill>
              </a:rPr>
              <a:t>⇒最初から？　それとも変更管理のミス？　あるいは知識</a:t>
            </a:r>
            <a:r>
              <a:rPr lang="ja-JP" altLang="en-US" sz="3200">
                <a:solidFill>
                  <a:srgbClr val="C00000"/>
                </a:solidFill>
              </a:rPr>
              <a:t>不足？</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2684</TotalTime>
  <Words>114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サージカルパック口腔用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250</cp:revision>
  <dcterms:created xsi:type="dcterms:W3CDTF">2015-03-05T03:29:01Z</dcterms:created>
  <dcterms:modified xsi:type="dcterms:W3CDTF">2020-12-24T17:56:31Z</dcterms:modified>
</cp:coreProperties>
</file>