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9" d="100"/>
          <a:sy n="49" d="100"/>
        </p:scale>
        <p:origin x="91" y="10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072054"/>
          </a:xfrm>
        </p:spPr>
        <p:txBody>
          <a:bodyPr>
            <a:noAutofit/>
          </a:bodyPr>
          <a:lstStyle/>
          <a:p>
            <a:r>
              <a:rPr lang="ja-JP" altLang="en-US" sz="3200" dirty="0">
                <a:sym typeface="Wingdings" panose="05000000000000000000" pitchFamily="2" charset="2"/>
              </a:rPr>
              <a:t>販売名　　モンテルカストＯＤ錠５ｍｇ「ＥＥ」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2055"/>
            <a:ext cx="12191999" cy="5785945"/>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en-US" altLang="ja-JP" dirty="0">
                <a:solidFill>
                  <a:schemeClr val="tx2">
                    <a:lumMod val="50000"/>
                  </a:schemeClr>
                </a:solidFill>
              </a:rPr>
              <a:t>T9QW01</a:t>
            </a:r>
            <a:r>
              <a:rPr lang="ja-JP" altLang="en-US" dirty="0">
                <a:solidFill>
                  <a:schemeClr val="tx2">
                    <a:lumMod val="50000"/>
                  </a:schemeClr>
                </a:solidFill>
              </a:rPr>
              <a:t>　　　　　 　</a:t>
            </a:r>
            <a:r>
              <a:rPr lang="en-US" altLang="ja-JP" dirty="0">
                <a:solidFill>
                  <a:schemeClr val="tx2">
                    <a:lumMod val="50000"/>
                  </a:schemeClr>
                </a:solidFill>
              </a:rPr>
              <a:t>624</a:t>
            </a:r>
            <a:r>
              <a:rPr lang="ja-JP" altLang="en-US" dirty="0">
                <a:solidFill>
                  <a:schemeClr val="tx2">
                    <a:lumMod val="50000"/>
                  </a:schemeClr>
                </a:solidFill>
              </a:rPr>
              <a:t>　　　　 </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5</a:t>
            </a:r>
            <a:r>
              <a:rPr lang="ja-JP" altLang="en-US" dirty="0">
                <a:solidFill>
                  <a:schemeClr val="tx2">
                    <a:lumMod val="50000"/>
                  </a:schemeClr>
                </a:solidFill>
              </a:rPr>
              <a:t>月</a:t>
            </a:r>
            <a:r>
              <a:rPr lang="en-US" altLang="ja-JP" dirty="0">
                <a:solidFill>
                  <a:schemeClr val="tx2">
                    <a:lumMod val="50000"/>
                  </a:schemeClr>
                </a:solidFill>
              </a:rPr>
              <a:t>10</a:t>
            </a:r>
            <a:r>
              <a:rPr lang="ja-JP" altLang="en-US" dirty="0">
                <a:solidFill>
                  <a:schemeClr val="tx2">
                    <a:lumMod val="50000"/>
                  </a:schemeClr>
                </a:solidFill>
              </a:rPr>
              <a:t>日～</a:t>
            </a:r>
            <a:r>
              <a:rPr lang="en-US" altLang="ja-JP" dirty="0">
                <a:solidFill>
                  <a:schemeClr val="tx2">
                    <a:lumMod val="50000"/>
                  </a:schemeClr>
                </a:solidFill>
              </a:rPr>
              <a:t>2019</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6</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12</a:t>
            </a:r>
            <a:r>
              <a:rPr lang="ja-JP" altLang="en-US" sz="3200" dirty="0">
                <a:solidFill>
                  <a:schemeClr val="accent5">
                    <a:lumMod val="75000"/>
                  </a:schemeClr>
                </a:solidFill>
              </a:rPr>
              <a:t>月</a:t>
            </a:r>
            <a:r>
              <a:rPr lang="en-US" altLang="ja-JP" sz="3200" dirty="0">
                <a:solidFill>
                  <a:schemeClr val="accent5">
                    <a:lumMod val="75000"/>
                  </a:schemeClr>
                </a:solidFill>
              </a:rPr>
              <a:t>24</a:t>
            </a:r>
            <a:r>
              <a:rPr lang="ja-JP" altLang="en-US" sz="3200" dirty="0">
                <a:solidFill>
                  <a:schemeClr val="accent5">
                    <a:lumMod val="75000"/>
                  </a:schemeClr>
                </a:solidFill>
              </a:rPr>
              <a:t>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本製品の出荷試験において、再試験で適合とされたものについて、再試験の実施に至る検証が行われていないことが確認されました。</a:t>
            </a:r>
          </a:p>
          <a:p>
            <a:pPr marL="0" indent="0">
              <a:buNone/>
            </a:pPr>
            <a:r>
              <a:rPr lang="ja-JP" altLang="en-US" sz="3200" dirty="0">
                <a:solidFill>
                  <a:schemeClr val="accent5">
                    <a:lumMod val="75000"/>
                  </a:schemeClr>
                </a:solidFill>
              </a:rPr>
              <a:t>品質への影響がないことは確認しているものの念のため自主回収することとしました。認められた不備は確認試験であり、参考品を用いた再試験では問題は認められておりません。</a:t>
            </a:r>
            <a:endParaRPr lang="en-US" altLang="ja-JP" sz="3200" dirty="0">
              <a:solidFill>
                <a:schemeClr val="accent5">
                  <a:lumMod val="75000"/>
                </a:schemeClr>
              </a:solidFill>
            </a:endParaRPr>
          </a:p>
          <a:p>
            <a:pPr marL="0" indent="0">
              <a:buNone/>
            </a:pPr>
            <a:r>
              <a:rPr lang="ja-JP" altLang="en-US" sz="3200">
                <a:solidFill>
                  <a:srgbClr val="C00000"/>
                </a:solidFill>
              </a:rPr>
              <a:t>⇒製販は再試験の指示があったのに、確認試験を行うことをしなかったのでしょうか？　試験とは承認書に書いてある試験全てです。</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2669</TotalTime>
  <Words>143</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モンテルカストＯＤ錠５ｍｇ「ＥＥ」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247</cp:revision>
  <dcterms:created xsi:type="dcterms:W3CDTF">2015-03-05T03:29:01Z</dcterms:created>
  <dcterms:modified xsi:type="dcterms:W3CDTF">2020-12-24T17:39:25Z</dcterms:modified>
</cp:coreProperties>
</file>