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91" y="10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"/>
            <a:ext cx="12192000" cy="1543986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　ピタバスタチンＣａ・ＯＤ錠１ｍｇ「明治」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　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543988"/>
            <a:ext cx="12191999" cy="5314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１　　　　　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5,106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箱　　　　　　　　　　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2019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月２日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24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ピタバスタチンＣａ・ＯＤ錠１ｍｇ「明治」につきまして、製造所における製造番号：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T9PP07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の試験検査について、出荷判定時の試験検査結果を再確認したところ、確認試験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(UV)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において承認規格内ではありました</a:t>
            </a: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が、試験結果の評価手順に不備を認めました。このことから、当該品の自主回収（クラス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II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）とすることといたしました。</a:t>
            </a:r>
            <a:endParaRPr lang="en-US" altLang="ja-JP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⇒包種が</a:t>
            </a:r>
            <a:r>
              <a:rPr lang="en-US" altLang="ja-JP" sz="3200" dirty="0">
                <a:solidFill>
                  <a:srgbClr val="C00000"/>
                </a:solidFill>
              </a:rPr>
              <a:t>280</a:t>
            </a:r>
            <a:r>
              <a:rPr lang="ja-JP" altLang="en-US" sz="3200" dirty="0">
                <a:solidFill>
                  <a:srgbClr val="C00000"/>
                </a:solidFill>
              </a:rPr>
              <a:t>錠、</a:t>
            </a:r>
            <a:r>
              <a:rPr lang="en-US" altLang="ja-JP" sz="3200" dirty="0">
                <a:solidFill>
                  <a:srgbClr val="C00000"/>
                </a:solidFill>
              </a:rPr>
              <a:t>100</a:t>
            </a:r>
            <a:r>
              <a:rPr lang="ja-JP" altLang="en-US" sz="3200" dirty="0">
                <a:solidFill>
                  <a:srgbClr val="C00000"/>
                </a:solidFill>
              </a:rPr>
              <a:t>錠の２つの回収ですが、同じロット</a:t>
            </a:r>
            <a:r>
              <a:rPr lang="en-US" altLang="ja-JP" sz="3200" dirty="0">
                <a:solidFill>
                  <a:srgbClr val="C00000"/>
                </a:solidFill>
              </a:rPr>
              <a:t>No</a:t>
            </a:r>
            <a:r>
              <a:rPr lang="ja-JP" altLang="en-US" sz="3200" dirty="0">
                <a:solidFill>
                  <a:srgbClr val="C00000"/>
                </a:solidFill>
              </a:rPr>
              <a:t>でした。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200">
                <a:solidFill>
                  <a:srgbClr val="C00000"/>
                </a:solidFill>
              </a:rPr>
              <a:t>評価手順不備とは何でしょうか？</a:t>
            </a:r>
            <a:endParaRPr lang="en-US" altLang="ja-JP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2656</TotalTime>
  <Words>146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　ピタバスタチンＣａ・ＯＤ錠１ｍｇ「明治」　　　　　　製品回収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245</cp:revision>
  <dcterms:created xsi:type="dcterms:W3CDTF">2015-03-05T03:29:01Z</dcterms:created>
  <dcterms:modified xsi:type="dcterms:W3CDTF">2020-12-24T17:26:46Z</dcterms:modified>
</cp:coreProperties>
</file>