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91" y="10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1543986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　カプトリル細粒</a:t>
            </a:r>
            <a:r>
              <a:rPr lang="en-US" altLang="ja-JP" sz="3200" dirty="0">
                <a:sym typeface="Wingdings" panose="05000000000000000000" pitchFamily="2" charset="2"/>
              </a:rPr>
              <a:t>5%</a:t>
            </a:r>
            <a:r>
              <a:rPr lang="ja-JP" altLang="en-US" sz="3200" dirty="0">
                <a:sym typeface="Wingdings" panose="05000000000000000000" pitchFamily="2" charset="2"/>
              </a:rPr>
              <a:t>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543988"/>
            <a:ext cx="12191999" cy="5314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２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413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箱　　　　　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年２月５日、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年９月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16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本製品は、製造番号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GDA0019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からプロピレングリコールを含まない香料へ変更しましたが、添付文書の添加物欄において、配合していない当該成分を誤記載していたことが判明したため、対象ロットを自主回収いたします。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>
                <a:solidFill>
                  <a:srgbClr val="C00000"/>
                </a:solidFill>
              </a:rPr>
              <a:t>⇒香料の添加物は注意が必要です。必ず香料メーカーから成分を入手していました。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103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　カプトリル細粒5%　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244</cp:revision>
  <dcterms:created xsi:type="dcterms:W3CDTF">2015-03-05T03:29:01Z</dcterms:created>
  <dcterms:modified xsi:type="dcterms:W3CDTF">2020-12-24T17:20:25Z</dcterms:modified>
</cp:coreProperties>
</file>