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48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"/>
            <a:ext cx="12192000" cy="1543986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　　ザバクサ配合点滴静注用　　　　　　　</a:t>
            </a:r>
            <a:r>
              <a:rPr lang="ja-JP" altLang="en-US" sz="3200" dirty="0">
                <a:solidFill>
                  <a:srgbClr val="C00000"/>
                </a:solidFill>
              </a:rPr>
              <a:t>製品回収　</a:t>
            </a:r>
            <a:r>
              <a:rPr lang="ja-JP" altLang="en-US" sz="3200" dirty="0">
                <a:sym typeface="Wingdings" panose="05000000000000000000" pitchFamily="2" charset="2"/>
              </a:rPr>
              <a:t>　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543988"/>
            <a:ext cx="12191999" cy="53140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対象ロット　　出荷数量（箱）　　　　　　　　出荷時期</a:t>
            </a:r>
            <a:endParaRPr lang="en-US" altLang="ja-JP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　２４　　　　　約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50,000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箱　　　　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2019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年３月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22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日　～　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2020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年８月６日</a:t>
            </a:r>
            <a:endParaRPr lang="en-US" altLang="ja-JP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2020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12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15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日</a:t>
            </a:r>
            <a:endParaRPr lang="en-US" altLang="ja-JP" sz="32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「ザバクサ配合点滴静注用」の製造工場からの出荷試験において、一部のロットで無菌試験の規格に適合しない結果が確認され、現在も調査中であるが、原因の特定には至っていないことから、市場に出荷済みの製品について自主回収することとしました。</a:t>
            </a:r>
            <a:endParaRPr lang="en-US" altLang="ja-JP" sz="32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rgbClr val="C00000"/>
                </a:solidFill>
              </a:rPr>
              <a:t>⇒無菌試験の結果を受けて出荷します。</a:t>
            </a:r>
            <a:endParaRPr lang="en-US" altLang="ja-JP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rgbClr val="C00000"/>
                </a:solidFill>
              </a:rPr>
              <a:t>きっと</a:t>
            </a:r>
            <a:r>
              <a:rPr lang="en-US" altLang="ja-JP" sz="3200" dirty="0">
                <a:solidFill>
                  <a:srgbClr val="C00000"/>
                </a:solidFill>
              </a:rPr>
              <a:t>PMDA</a:t>
            </a:r>
            <a:r>
              <a:rPr lang="ja-JP" altLang="en-US" sz="3200" dirty="0">
                <a:solidFill>
                  <a:srgbClr val="C00000"/>
                </a:solidFill>
              </a:rPr>
              <a:t>の指摘での回収なのでしょう。</a:t>
            </a:r>
            <a:endParaRPr lang="en-US" altLang="ja-JP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2638</TotalTime>
  <Words>123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　　ザバクサ配合点滴静注用　　　　　　　製品回収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 盛雄</cp:lastModifiedBy>
  <cp:revision>242</cp:revision>
  <dcterms:created xsi:type="dcterms:W3CDTF">2015-03-05T03:29:01Z</dcterms:created>
  <dcterms:modified xsi:type="dcterms:W3CDTF">2020-12-15T12:53:48Z</dcterms:modified>
</cp:coreProperties>
</file>