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10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"/>
            <a:ext cx="12192000" cy="849085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カルボシステインＤＳ</a:t>
            </a:r>
            <a:r>
              <a:rPr lang="en-US" altLang="ja-JP" sz="3200" dirty="0">
                <a:sym typeface="Wingdings" panose="05000000000000000000" pitchFamily="2" charset="2"/>
              </a:rPr>
              <a:t>50</a:t>
            </a:r>
            <a:r>
              <a:rPr lang="ja-JP" altLang="en-US" sz="3200" dirty="0">
                <a:sym typeface="Wingdings" panose="05000000000000000000" pitchFamily="2" charset="2"/>
              </a:rPr>
              <a:t>％「ツルハラ」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　クラス</a:t>
            </a:r>
            <a:r>
              <a:rPr lang="en-US" altLang="ja-JP" sz="3200" dirty="0">
                <a:solidFill>
                  <a:srgbClr val="C00000"/>
                </a:solidFill>
              </a:rPr>
              <a:t>Ⅲ</a:t>
            </a:r>
            <a:r>
              <a:rPr lang="ja-JP" altLang="en-US" sz="3200" dirty="0">
                <a:solidFill>
                  <a:srgbClr val="C00000"/>
                </a:solidFill>
              </a:rPr>
              <a:t>　</a:t>
            </a: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61357"/>
            <a:ext cx="12191999" cy="57966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　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020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　　　　　　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856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箱　　：　令和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11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16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日　～　令和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9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日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10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日</a:t>
            </a:r>
            <a:endParaRPr lang="en-US" altLang="ja-JP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本製品の直接の容器であるボトルのラベルに製造番号およびＧＳ１コードを誤印字した製品が発見されました。</a:t>
            </a: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個包装には正しい製造番号およびＧＳ１コードが表示されていますが、</a:t>
            </a: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当該製品について自主回収をすることに致しました。</a:t>
            </a:r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⇒</a:t>
            </a:r>
            <a:endParaRPr lang="en-US" altLang="ja-JP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sz="3200" dirty="0">
                <a:solidFill>
                  <a:srgbClr val="C00000"/>
                </a:solidFill>
              </a:rPr>
              <a:t>GS1</a:t>
            </a:r>
            <a:r>
              <a:rPr lang="ja-JP" altLang="en-US" sz="3200">
                <a:solidFill>
                  <a:srgbClr val="C00000"/>
                </a:solidFill>
              </a:rPr>
              <a:t>コードの確認はどうなっていたのでしょう？</a:t>
            </a:r>
            <a:endParaRPr lang="en-US" altLang="ja-JP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2584</TotalTime>
  <Words>114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カルボシステインＤＳ50％「ツルハラ」　　　製品回収　クラスⅢ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239</cp:revision>
  <dcterms:created xsi:type="dcterms:W3CDTF">2015-03-05T03:29:01Z</dcterms:created>
  <dcterms:modified xsi:type="dcterms:W3CDTF">2020-12-11T10:02:13Z</dcterms:modified>
</cp:coreProperties>
</file>