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10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"/>
            <a:ext cx="12192000" cy="849085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アスパラＭＡＸ　　　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　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61357"/>
            <a:ext cx="12191999" cy="57966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AutoNum type="arabicPlain" startAt="21"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　　　　　　　約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万　　　　　 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2018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6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日～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原料（果糖ブドウ糖液糖）の保管中に成分が分解し、使用時に原料が規格を逸脱していた可能性が判明したため、全ロットを自主回収することとしました。</a:t>
            </a: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⇒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原料の使用期限の担保が</a:t>
            </a:r>
            <a:r>
              <a:rPr lang="ja-JP" altLang="en-US" sz="3200">
                <a:solidFill>
                  <a:srgbClr val="C00000"/>
                </a:solidFill>
              </a:rPr>
              <a:t>できていなかった</a:t>
            </a:r>
            <a:r>
              <a:rPr lang="ja-JP" altLang="en-US" sz="3200" dirty="0">
                <a:solidFill>
                  <a:srgbClr val="C00000"/>
                </a:solidFill>
              </a:rPr>
              <a:t>のでしょう。</a:t>
            </a:r>
            <a:endParaRPr lang="en-US" altLang="ja-JP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</TotalTime>
  <Words>100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アスパラＭＡＸ　　　　　　　　　　製品回収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238</cp:revision>
  <dcterms:created xsi:type="dcterms:W3CDTF">2015-03-05T03:29:01Z</dcterms:created>
  <dcterms:modified xsi:type="dcterms:W3CDTF">2020-12-11T09:57:17Z</dcterms:modified>
</cp:coreProperties>
</file>