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1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"/>
            <a:ext cx="12192000" cy="1518556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リシノプリル錠１０ｍｇ「日医工」　　　　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　</a:t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 　　　　　ランソプラゾールＯＤ錠３０ｍｇ「日医工」</a:t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　　　　 テオフィリン徐放ドライシロップ小児用２０％「日医工」　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518557"/>
            <a:ext cx="12191999" cy="5339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リシ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　　　約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万　　　　　 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2018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30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日～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ラン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64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　　　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約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万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　　　 </a:t>
            </a:r>
            <a:r>
              <a:rPr lang="en-US" altLang="zh-CN" dirty="0">
                <a:solidFill>
                  <a:schemeClr val="tx2">
                    <a:lumMod val="50000"/>
                  </a:schemeClr>
                </a:solidFill>
              </a:rPr>
              <a:t>2018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17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日～</a:t>
            </a:r>
            <a:r>
              <a:rPr lang="en-US" altLang="zh-CN" dirty="0">
                <a:solidFill>
                  <a:schemeClr val="tx2">
                    <a:lumMod val="50000"/>
                  </a:schemeClr>
                </a:solidFill>
              </a:rPr>
              <a:t>2020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テオ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　　　　約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万　　　　　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2018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11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日～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11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本製品の参考品において、溶出性試験が承認規格に適合しない結果が得られました。他ロットについても、使用期限内に承認規格外となる可能性が否定できないことから、使用期限内の全ロットを自主回収することといたしました。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⇒これまで約</a:t>
            </a:r>
            <a:r>
              <a:rPr lang="en-US" altLang="ja-JP" dirty="0">
                <a:solidFill>
                  <a:srgbClr val="C00000"/>
                </a:solidFill>
              </a:rPr>
              <a:t>30</a:t>
            </a:r>
            <a:r>
              <a:rPr lang="ja-JP" altLang="en-US" dirty="0">
                <a:solidFill>
                  <a:srgbClr val="C00000"/>
                </a:solidFill>
              </a:rPr>
              <a:t>製品が回収になっています。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さらに</a:t>
            </a:r>
            <a:r>
              <a:rPr lang="en-US" altLang="ja-JP" dirty="0">
                <a:solidFill>
                  <a:srgbClr val="C00000"/>
                </a:solidFill>
              </a:rPr>
              <a:t>GMP</a:t>
            </a:r>
            <a:r>
              <a:rPr lang="ja-JP" altLang="en-US" dirty="0">
                <a:solidFill>
                  <a:srgbClr val="C00000"/>
                </a:solidFill>
              </a:rPr>
              <a:t>不備が発見されて製品回収が増えているのでしょう。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181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リシノプリル錠１０ｍｇ「日医工」　　　　　　　　　　製品回収　  　　　　　ランソプラゾールＯＤ錠３０ｍｇ「日医工」 　　　　　 テオフィリン徐放ドライシロップ小児用２０％「日医工」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237</cp:revision>
  <dcterms:created xsi:type="dcterms:W3CDTF">2015-03-05T03:29:01Z</dcterms:created>
  <dcterms:modified xsi:type="dcterms:W3CDTF">2020-12-11T09:50:05Z</dcterms:modified>
</cp:coreProperties>
</file>