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0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91440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　エピカリエ　ラヴィースシャンプー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9257"/>
            <a:ext cx="12191999" cy="60887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ロット：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NG1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数量：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295mL×1020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本　令和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(2020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)8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4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日出荷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27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sz="3200" dirty="0"/>
              <a:t>当該シャンプーの全成分表示と組成の異なるシャンプーを充填したため回収いたします。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異種品コンタミなのか、それとも全部容器を間違えたのか。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この記述では全て容器を間違えたようです。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だったら包装試験でもミスを発見できなかったことになります。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99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　エピカリエ　ラヴィースシャンプー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230</cp:revision>
  <dcterms:created xsi:type="dcterms:W3CDTF">2015-03-05T03:29:01Z</dcterms:created>
  <dcterms:modified xsi:type="dcterms:W3CDTF">2020-12-01T17:56:51Z</dcterms:modified>
</cp:coreProperties>
</file>