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48" y="1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"/>
            <a:ext cx="12192000" cy="91440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　エピカリエ　ラヴィースシャンプー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9257"/>
            <a:ext cx="12191999" cy="60887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　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ロット：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NG1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　数量：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295mL×1020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本　令和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(2020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)8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4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日出荷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11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3200" dirty="0">
                <a:solidFill>
                  <a:schemeClr val="accent5">
                    <a:lumMod val="75000"/>
                  </a:schemeClr>
                </a:solidFill>
              </a:rPr>
              <a:t>27</a:t>
            </a:r>
            <a:r>
              <a:rPr lang="ja-JP" altLang="en-US" sz="3200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sz="3200" dirty="0"/>
              <a:t>当該シャンプーの全成分表示と組成の異なるシャンプーを充填したため回収いたします。</a:t>
            </a: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異種品コンタミなのか、それとも全部容器を間違えたのか。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この記述では全て容器を間違えたようです。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だったら包装試験でもミスを発見できなかったことになります。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99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　エピカリエ　ラヴィースシャンプー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230</cp:revision>
  <dcterms:created xsi:type="dcterms:W3CDTF">2015-03-05T03:29:01Z</dcterms:created>
  <dcterms:modified xsi:type="dcterms:W3CDTF">2020-12-01T17:56:51Z</dcterms:modified>
</cp:coreProperties>
</file>