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0" d="100"/>
          <a:sy n="50" d="100"/>
        </p:scale>
        <p:origin x="42"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2015/10/10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smtClean="0"/>
              <a:t>販売名</a:t>
            </a:r>
            <a:r>
              <a:rPr lang="ja-JP" altLang="en-US" sz="3600" dirty="0">
                <a:sym typeface="Wingdings" panose="05000000000000000000" pitchFamily="2" charset="2"/>
              </a:rPr>
              <a:t>　</a:t>
            </a:r>
            <a:r>
              <a:rPr lang="ja-JP" altLang="en-US" sz="3600" dirty="0">
                <a:sym typeface="Wingdings" panose="05000000000000000000" pitchFamily="2" charset="2"/>
              </a:rPr>
              <a:t> ハーブファーマシー　アスリート　</a:t>
            </a:r>
            <a:r>
              <a:rPr lang="ja-JP" altLang="en-US" sz="3600" dirty="0" smtClean="0">
                <a:sym typeface="Wingdings" panose="05000000000000000000" pitchFamily="2" charset="2"/>
              </a:rPr>
              <a:t>バーム</a:t>
            </a:r>
            <a:r>
              <a:rPr lang="ja-JP" altLang="en-US" sz="3600" dirty="0">
                <a:sym typeface="Wingdings" panose="05000000000000000000" pitchFamily="2" charset="2"/>
              </a:rPr>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a:t>ロット番号　</a:t>
            </a:r>
            <a:r>
              <a:rPr lang="en-US" altLang="ja-JP" dirty="0"/>
              <a:t>EM9</a:t>
            </a:r>
            <a:r>
              <a:rPr lang="ja-JP" altLang="en-US" dirty="0"/>
              <a:t>（使用期限</a:t>
            </a:r>
            <a:r>
              <a:rPr lang="en-US" altLang="ja-JP" dirty="0"/>
              <a:t>2016</a:t>
            </a:r>
            <a:r>
              <a:rPr lang="ja-JP" altLang="en-US" dirty="0"/>
              <a:t>年</a:t>
            </a:r>
            <a:r>
              <a:rPr lang="en-US" altLang="ja-JP" dirty="0"/>
              <a:t>9</a:t>
            </a:r>
            <a:r>
              <a:rPr lang="ja-JP" altLang="en-US" dirty="0"/>
              <a:t>月）　数量　</a:t>
            </a:r>
            <a:r>
              <a:rPr lang="en-US" altLang="ja-JP" dirty="0"/>
              <a:t>118</a:t>
            </a:r>
            <a:r>
              <a:rPr lang="ja-JP" altLang="en-US" dirty="0"/>
              <a:t>個</a:t>
            </a:r>
          </a:p>
          <a:p>
            <a:pPr marL="0" indent="0">
              <a:buNone/>
            </a:pPr>
            <a:r>
              <a:rPr lang="ja-JP" altLang="en-US" dirty="0"/>
              <a:t>　　　　　　　</a:t>
            </a:r>
            <a:r>
              <a:rPr lang="en-US" altLang="ja-JP" dirty="0"/>
              <a:t>EMB</a:t>
            </a:r>
            <a:r>
              <a:rPr lang="ja-JP" altLang="en-US" dirty="0"/>
              <a:t>（使用期限</a:t>
            </a:r>
            <a:r>
              <a:rPr lang="en-US" altLang="ja-JP" dirty="0"/>
              <a:t>2016</a:t>
            </a:r>
            <a:r>
              <a:rPr lang="ja-JP" altLang="en-US" dirty="0"/>
              <a:t>年</a:t>
            </a:r>
            <a:r>
              <a:rPr lang="en-US" altLang="ja-JP" dirty="0"/>
              <a:t>9</a:t>
            </a:r>
            <a:r>
              <a:rPr lang="ja-JP" altLang="en-US" dirty="0"/>
              <a:t>月）　数量　</a:t>
            </a:r>
            <a:r>
              <a:rPr lang="en-US" altLang="ja-JP" dirty="0"/>
              <a:t>216</a:t>
            </a:r>
            <a:r>
              <a:rPr lang="ja-JP" altLang="en-US" dirty="0"/>
              <a:t>個</a:t>
            </a:r>
          </a:p>
          <a:p>
            <a:pPr marL="0" indent="0">
              <a:buNone/>
            </a:pPr>
            <a:r>
              <a:rPr lang="ja-JP" altLang="en-US" dirty="0"/>
              <a:t>　出荷時期　　平成</a:t>
            </a:r>
            <a:r>
              <a:rPr lang="en-US" altLang="ja-JP" dirty="0"/>
              <a:t>27</a:t>
            </a:r>
            <a:r>
              <a:rPr lang="ja-JP" altLang="en-US" dirty="0"/>
              <a:t>年</a:t>
            </a:r>
            <a:r>
              <a:rPr lang="en-US" altLang="ja-JP" dirty="0"/>
              <a:t>1</a:t>
            </a:r>
            <a:r>
              <a:rPr lang="ja-JP" altLang="en-US" dirty="0"/>
              <a:t>月</a:t>
            </a:r>
            <a:r>
              <a:rPr lang="en-US" altLang="ja-JP" dirty="0"/>
              <a:t>5</a:t>
            </a:r>
            <a:r>
              <a:rPr lang="ja-JP" altLang="en-US" dirty="0"/>
              <a:t>日～平成</a:t>
            </a:r>
            <a:r>
              <a:rPr lang="en-US" altLang="ja-JP" dirty="0"/>
              <a:t>27</a:t>
            </a:r>
            <a:r>
              <a:rPr lang="ja-JP" altLang="en-US" dirty="0"/>
              <a:t>年</a:t>
            </a:r>
            <a:r>
              <a:rPr lang="en-US" altLang="ja-JP" dirty="0"/>
              <a:t>8</a:t>
            </a:r>
            <a:r>
              <a:rPr lang="ja-JP" altLang="en-US" dirty="0"/>
              <a:t>月</a:t>
            </a:r>
            <a:r>
              <a:rPr lang="en-US" altLang="ja-JP" dirty="0"/>
              <a:t>17</a:t>
            </a:r>
            <a:r>
              <a:rPr lang="ja-JP" altLang="en-US" dirty="0"/>
              <a:t>日</a:t>
            </a:r>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a:t>
            </a:r>
            <a:r>
              <a:rPr lang="ja-JP" altLang="en-US" sz="3600" dirty="0" smtClean="0"/>
              <a:t>：　</a:t>
            </a:r>
            <a:r>
              <a:rPr lang="ja-JP" altLang="en-US" sz="3600" dirty="0"/>
              <a:t>ハーブファーマシー　アスリート　</a:t>
            </a:r>
            <a:r>
              <a:rPr lang="ja-JP" altLang="en-US" sz="3600" dirty="0" smtClean="0"/>
              <a:t>バーム</a:t>
            </a:r>
            <a:r>
              <a:rPr lang="ja-JP" altLang="en-US" sz="3200" dirty="0" smtClean="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en-US" altLang="ja-JP" dirty="0" smtClean="0"/>
              <a:t>10</a:t>
            </a:r>
            <a:r>
              <a:rPr lang="ja-JP" altLang="en-US" dirty="0" smtClean="0"/>
              <a:t>月２日</a:t>
            </a:r>
            <a:endParaRPr lang="ja-JP" altLang="en-US" dirty="0"/>
          </a:p>
          <a:p>
            <a:pPr marL="0" indent="0">
              <a:buNone/>
            </a:pPr>
            <a:r>
              <a:rPr lang="ja-JP" altLang="en-US" sz="3400" dirty="0"/>
              <a:t>当該製品について、製造時に他の製品が混入し別の製品のラベルを貼付して出荷した可能性があり、自主</a:t>
            </a:r>
            <a:r>
              <a:rPr lang="ja-JP" altLang="en-US" sz="3400" dirty="0" err="1"/>
              <a:t>回収す</a:t>
            </a:r>
            <a:endParaRPr lang="ja-JP" altLang="en-US" sz="3400" dirty="0"/>
          </a:p>
          <a:p>
            <a:pPr marL="0" indent="0">
              <a:buNone/>
            </a:pPr>
            <a:r>
              <a:rPr lang="ja-JP" altLang="en-US" sz="3400" dirty="0"/>
              <a:t>ることと決定致しました。</a:t>
            </a:r>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ラベルの貼付間違いであり、当該製品は、化粧品基準に則って製造されており</a:t>
            </a:r>
            <a:r>
              <a:rPr lang="ja-JP" altLang="en-US" dirty="0" smtClean="0"/>
              <a:t>、</a:t>
            </a:r>
            <a:endParaRPr lang="en-US" altLang="ja-JP" dirty="0" smtClean="0"/>
          </a:p>
          <a:p>
            <a:pPr marL="0" indent="0">
              <a:buNone/>
            </a:pPr>
            <a:r>
              <a:rPr lang="ja-JP" altLang="en-US" dirty="0" smtClean="0"/>
              <a:t>製品</a:t>
            </a:r>
            <a:r>
              <a:rPr lang="ja-JP" altLang="en-US" dirty="0"/>
              <a:t>の品質には問題ないため</a:t>
            </a:r>
            <a:r>
              <a:rPr lang="ja-JP" altLang="en-US" dirty="0" smtClean="0"/>
              <a:t>、当該</a:t>
            </a:r>
            <a:r>
              <a:rPr lang="ja-JP" altLang="en-US" dirty="0"/>
              <a:t>製品の使用による重篤な健康被害の</a:t>
            </a:r>
            <a:r>
              <a:rPr lang="ja-JP" altLang="en-US" dirty="0" smtClean="0"/>
              <a:t>恐れ</a:t>
            </a:r>
            <a:endParaRPr lang="en-US" altLang="ja-JP" dirty="0" smtClean="0"/>
          </a:p>
          <a:p>
            <a:pPr marL="0" indent="0">
              <a:buNone/>
            </a:pPr>
            <a:r>
              <a:rPr lang="ja-JP" altLang="en-US" dirty="0" smtClean="0"/>
              <a:t>は</a:t>
            </a:r>
            <a:r>
              <a:rPr lang="ja-JP" altLang="en-US" dirty="0"/>
              <a:t>ないと</a:t>
            </a:r>
            <a:r>
              <a:rPr lang="ja-JP" altLang="en-US"/>
              <a:t>考えられます</a:t>
            </a:r>
            <a:r>
              <a:rPr lang="ja-JP" altLang="en-US" smtClean="0"/>
              <a:t>。尚</a:t>
            </a:r>
            <a:r>
              <a:rPr lang="ja-JP" altLang="en-US" dirty="0"/>
              <a:t>、現在まで健康被害の報告はありません。</a:t>
            </a:r>
          </a:p>
          <a:p>
            <a:pPr marL="0" indent="0">
              <a:buNone/>
            </a:pPr>
            <a:r>
              <a:rPr lang="ja-JP" altLang="en-US" dirty="0" smtClean="0"/>
              <a:t>⇒</a:t>
            </a:r>
            <a:endParaRPr lang="en-US" altLang="ja-JP" dirty="0" smtClean="0"/>
          </a:p>
          <a:p>
            <a:pPr marL="0" indent="0">
              <a:buNone/>
            </a:pPr>
            <a:r>
              <a:rPr lang="ja-JP" altLang="en-US" sz="3400" dirty="0" smtClean="0"/>
              <a:t>二つの間違い（他の製品、別の製品ラベル）のようです。ラベル管理とラインのラベルのバーコードチェックはどうなっていたので</a:t>
            </a:r>
            <a:r>
              <a:rPr lang="ja-JP" altLang="en-US" sz="3400" dirty="0"/>
              <a:t>しょう</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12</Words>
  <Application>Microsoft Office PowerPoint</Application>
  <PresentationFormat>ワイド画面</PresentationFormat>
  <Paragraphs>15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ハーブファーマシー　アスリート　バーム　 製品回収</vt:lpstr>
      <vt:lpstr>販売名：　ハーブファーマシー　アスリート　バーム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36</cp:revision>
  <dcterms:created xsi:type="dcterms:W3CDTF">2015-03-05T03:29:01Z</dcterms:created>
  <dcterms:modified xsi:type="dcterms:W3CDTF">2015-10-10T04:59:27Z</dcterms:modified>
</cp:coreProperties>
</file>