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1215025"/>
          </a:xfrm>
        </p:spPr>
        <p:txBody>
          <a:bodyPr>
            <a:noAutofit/>
          </a:bodyPr>
          <a:lstStyle/>
          <a:p>
            <a:r>
              <a:rPr lang="ja-JP" altLang="en-US" sz="3000" dirty="0">
                <a:sym typeface="Wingdings" panose="05000000000000000000" pitchFamily="2" charset="2"/>
              </a:rPr>
              <a:t>販売名　　</a:t>
            </a:r>
            <a:r>
              <a:rPr lang="en-US" altLang="ja-JP" sz="3000" dirty="0">
                <a:sym typeface="Wingdings" panose="05000000000000000000" pitchFamily="2" charset="2"/>
              </a:rPr>
              <a:t>(1)</a:t>
            </a:r>
            <a:r>
              <a:rPr lang="ja-JP" altLang="en-US" sz="3000" dirty="0">
                <a:sym typeface="Wingdings" panose="05000000000000000000" pitchFamily="2" charset="2"/>
              </a:rPr>
              <a:t>コントミン糖衣錠１２．５ｍｇ　 </a:t>
            </a:r>
            <a:r>
              <a:rPr lang="en-US" altLang="ja-JP" sz="3000" dirty="0">
                <a:sym typeface="Wingdings" panose="05000000000000000000" pitchFamily="2" charset="2"/>
              </a:rPr>
              <a:t>(2)</a:t>
            </a:r>
            <a:r>
              <a:rPr lang="ja-JP" altLang="en-US" sz="3000" dirty="0">
                <a:sym typeface="Wingdings" panose="05000000000000000000" pitchFamily="2" charset="2"/>
              </a:rPr>
              <a:t>コントミン糖衣錠２５ｍｇ</a:t>
            </a:r>
            <a:br>
              <a:rPr lang="ja-JP" altLang="en-US" sz="3000" dirty="0">
                <a:sym typeface="Wingdings" panose="05000000000000000000" pitchFamily="2" charset="2"/>
              </a:rPr>
            </a:br>
            <a:r>
              <a:rPr lang="ja-JP" altLang="en-US" sz="3000" dirty="0">
                <a:sym typeface="Wingdings" panose="05000000000000000000" pitchFamily="2" charset="2"/>
              </a:rPr>
              <a:t>　　</a:t>
            </a:r>
            <a:r>
              <a:rPr lang="en-US" altLang="ja-JP" sz="3000" dirty="0">
                <a:sym typeface="Wingdings" panose="05000000000000000000" pitchFamily="2" charset="2"/>
              </a:rPr>
              <a:t>(3)</a:t>
            </a:r>
            <a:r>
              <a:rPr lang="ja-JP" altLang="en-US" sz="3000" dirty="0">
                <a:sym typeface="Wingdings" panose="05000000000000000000" pitchFamily="2" charset="2"/>
              </a:rPr>
              <a:t>コントミン糖衣錠５０ｍｇ　 </a:t>
            </a:r>
            <a:r>
              <a:rPr lang="en-US" altLang="ja-JP" sz="3000" dirty="0">
                <a:sym typeface="Wingdings" panose="05000000000000000000" pitchFamily="2" charset="2"/>
              </a:rPr>
              <a:t>(4)</a:t>
            </a:r>
            <a:r>
              <a:rPr lang="ja-JP" altLang="en-US" sz="3000" dirty="0">
                <a:sym typeface="Wingdings" panose="05000000000000000000" pitchFamily="2" charset="2"/>
              </a:rPr>
              <a:t>コントミン糖衣錠１００ｍｇ　　　</a:t>
            </a:r>
            <a:r>
              <a:rPr lang="ja-JP" altLang="en-US" sz="3000" dirty="0">
                <a:solidFill>
                  <a:srgbClr val="C00000"/>
                </a:solidFill>
              </a:rPr>
              <a:t>製品回収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15025"/>
            <a:ext cx="12191999" cy="56429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約６４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　　　　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約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万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個　　　令和元年６月２５日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～令和２年２月１８日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１月１７日</a:t>
            </a:r>
          </a:p>
          <a:p>
            <a:pPr marL="0" indent="0">
              <a:buNone/>
            </a:pPr>
            <a:r>
              <a:rPr lang="ja-JP" altLang="en-US" sz="3200" dirty="0"/>
              <a:t>本製品において、最新の添付文書（２０１８年４月改訂、第１８版）ではない旧版（２０１５年４月改訂、第１７版）を添付した製品を出荷していることが判明したため、自主回収いたします。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変更管理の問題です。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添付文書は安全管理部が管理しています。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その連絡不備かと思います。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128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　(1)コントミン糖衣錠１２．５ｍｇ　 (2)コントミン糖衣錠２５ｍｇ 　　(3)コントミン糖衣錠５０ｍｇ　 (4)コントミン糖衣錠１００ｍｇ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228</cp:revision>
  <dcterms:created xsi:type="dcterms:W3CDTF">2015-03-05T03:29:01Z</dcterms:created>
  <dcterms:modified xsi:type="dcterms:W3CDTF">2020-11-17T09:07:13Z</dcterms:modified>
</cp:coreProperties>
</file>