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1" d="100"/>
          <a:sy n="41" d="100"/>
        </p:scale>
        <p:origin x="67" y="1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839755"/>
          </a:xfrm>
        </p:spPr>
        <p:txBody>
          <a:bodyPr>
            <a:noAutofit/>
          </a:bodyPr>
          <a:lstStyle/>
          <a:p>
            <a:r>
              <a:rPr lang="ja-JP" altLang="en-US" sz="3200" dirty="0">
                <a:sym typeface="Wingdings" panose="05000000000000000000" pitchFamily="2" charset="2"/>
              </a:rPr>
              <a:t>販売名　　トリアゾラム錠　</a:t>
            </a:r>
            <a:r>
              <a:rPr lang="en-US" altLang="ja-JP" sz="3200" dirty="0">
                <a:sym typeface="Wingdings" panose="05000000000000000000" pitchFamily="2" charset="2"/>
              </a:rPr>
              <a:t>3</a:t>
            </a:r>
            <a:r>
              <a:rPr lang="ja-JP" altLang="en-US" sz="3200" dirty="0">
                <a:sym typeface="Wingdings" panose="05000000000000000000" pitchFamily="2" charset="2"/>
              </a:rPr>
              <a:t>社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39755"/>
            <a:ext cx="12191999" cy="6018245"/>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約３０</a:t>
            </a:r>
            <a:r>
              <a:rPr lang="zh-TW" altLang="en-US" dirty="0">
                <a:solidFill>
                  <a:schemeClr val="tx2">
                    <a:lumMod val="50000"/>
                  </a:schemeClr>
                </a:solidFill>
              </a:rPr>
              <a:t>　　　　</a:t>
            </a:r>
            <a:r>
              <a:rPr lang="ja-JP" altLang="en-US" dirty="0">
                <a:solidFill>
                  <a:schemeClr val="tx2">
                    <a:lumMod val="50000"/>
                  </a:schemeClr>
                </a:solidFill>
              </a:rPr>
              <a:t>約３万</a:t>
            </a:r>
            <a:r>
              <a:rPr lang="zh-TW" altLang="en-US" dirty="0">
                <a:solidFill>
                  <a:schemeClr val="tx2">
                    <a:lumMod val="50000"/>
                  </a:schemeClr>
                </a:solidFill>
              </a:rPr>
              <a:t>個　　　</a:t>
            </a:r>
            <a:r>
              <a:rPr lang="ja-JP" altLang="en-US" dirty="0">
                <a:solidFill>
                  <a:schemeClr val="tx2">
                    <a:lumMod val="50000"/>
                  </a:schemeClr>
                </a:solidFill>
              </a:rPr>
              <a:t>令和２</a:t>
            </a:r>
            <a:r>
              <a:rPr lang="zh-TW" altLang="en-US" dirty="0">
                <a:solidFill>
                  <a:schemeClr val="tx2">
                    <a:lumMod val="50000"/>
                  </a:schemeClr>
                </a:solidFill>
              </a:rPr>
              <a:t>年</a:t>
            </a:r>
            <a:r>
              <a:rPr lang="ja-JP" altLang="en-US" dirty="0">
                <a:solidFill>
                  <a:schemeClr val="tx2">
                    <a:lumMod val="50000"/>
                  </a:schemeClr>
                </a:solidFill>
              </a:rPr>
              <a:t>２</a:t>
            </a:r>
            <a:r>
              <a:rPr lang="zh-TW" altLang="en-US" dirty="0">
                <a:solidFill>
                  <a:schemeClr val="tx2">
                    <a:lumMod val="50000"/>
                  </a:schemeClr>
                </a:solidFill>
              </a:rPr>
              <a:t>月</a:t>
            </a:r>
            <a:r>
              <a:rPr lang="en-US" altLang="ja-JP" dirty="0">
                <a:solidFill>
                  <a:schemeClr val="tx2">
                    <a:lumMod val="50000"/>
                  </a:schemeClr>
                </a:solidFill>
              </a:rPr>
              <a:t>26</a:t>
            </a:r>
            <a:r>
              <a:rPr lang="zh-TW" altLang="en-US" dirty="0">
                <a:solidFill>
                  <a:schemeClr val="tx2">
                    <a:lumMod val="50000"/>
                  </a:schemeClr>
                </a:solidFill>
              </a:rPr>
              <a:t>日</a:t>
            </a:r>
            <a:r>
              <a:rPr lang="ja-JP" altLang="en-US" dirty="0">
                <a:solidFill>
                  <a:schemeClr val="tx2">
                    <a:lumMod val="50000"/>
                  </a:schemeClr>
                </a:solidFill>
              </a:rPr>
              <a:t>～令和２年</a:t>
            </a:r>
            <a:r>
              <a:rPr lang="en-US" altLang="ja-JP" dirty="0">
                <a:solidFill>
                  <a:schemeClr val="tx2">
                    <a:lumMod val="50000"/>
                  </a:schemeClr>
                </a:solidFill>
              </a:rPr>
              <a:t>11</a:t>
            </a:r>
            <a:r>
              <a:rPr lang="ja-JP" altLang="en-US" dirty="0">
                <a:solidFill>
                  <a:schemeClr val="tx2">
                    <a:lumMod val="50000"/>
                  </a:schemeClr>
                </a:solidFill>
              </a:rPr>
              <a:t>月</a:t>
            </a:r>
            <a:r>
              <a:rPr lang="en-US" altLang="ja-JP" dirty="0">
                <a:solidFill>
                  <a:schemeClr val="tx2">
                    <a:lumMod val="50000"/>
                  </a:schemeClr>
                </a:solidFill>
              </a:rPr>
              <a:t>11</a:t>
            </a:r>
            <a:r>
              <a:rPr lang="ja-JP" altLang="en-US" dirty="0">
                <a:solidFill>
                  <a:schemeClr val="tx2">
                    <a:lumMod val="50000"/>
                  </a:schemeClr>
                </a:solidFill>
              </a:rPr>
              <a:t>日</a:t>
            </a:r>
            <a:endParaRPr lang="en-US" altLang="ja-JP" dirty="0">
              <a:solidFill>
                <a:schemeClr val="accent5">
                  <a:lumMod val="75000"/>
                </a:schemeClr>
              </a:solidFill>
            </a:endParaRPr>
          </a:p>
          <a:p>
            <a:pPr marL="0" indent="0">
              <a:buNone/>
            </a:pPr>
            <a:r>
              <a:rPr lang="ja-JP" altLang="en-US" sz="3200" dirty="0">
                <a:solidFill>
                  <a:schemeClr val="accent5">
                    <a:lumMod val="75000"/>
                  </a:schemeClr>
                </a:solidFill>
              </a:rPr>
              <a:t>回収理由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a:t>
            </a:r>
            <a:r>
              <a:rPr lang="ja-JP" altLang="en-US" sz="3200" dirty="0">
                <a:solidFill>
                  <a:schemeClr val="accent5">
                    <a:lumMod val="75000"/>
                  </a:schemeClr>
                </a:solidFill>
              </a:rPr>
              <a:t>１月１１日</a:t>
            </a:r>
          </a:p>
          <a:p>
            <a:pPr marL="0" indent="0">
              <a:buNone/>
            </a:pPr>
            <a:r>
              <a:rPr lang="ja-JP" altLang="en-US" sz="3200" dirty="0"/>
              <a:t>製品製造所での製造時に、製造部品の一部に施しているコーティング剤（フッ素樹脂コーティング）の破片が混入した可能性があることが判明したことから、市場にある対象製品を自主回収することといたしました。</a:t>
            </a:r>
            <a:endParaRPr lang="en-US" altLang="ja-JP" sz="3200" dirty="0"/>
          </a:p>
          <a:p>
            <a:pPr marL="0" indent="0">
              <a:buNone/>
            </a:pPr>
            <a:r>
              <a:rPr lang="ja-JP" altLang="en-US" sz="3200" dirty="0"/>
              <a:t>製造中の同成分他社製品から異物が発見され、調査の結果、製造機器のコーティング剤が剥がれて混入したものと断定されました。</a:t>
            </a:r>
          </a:p>
          <a:p>
            <a:pPr marL="0" indent="0">
              <a:buNone/>
            </a:pPr>
            <a:r>
              <a:rPr lang="ja-JP" altLang="en-US" sz="3200" dirty="0"/>
              <a:t>同一製造ラインで製造している弊社製品にも混入した可能性が否定できないことから、万全を期すため、製造機器をコーティングした後に製造した全ロットを自主回収することと</a:t>
            </a:r>
            <a:r>
              <a:rPr lang="ja-JP" altLang="en-US" sz="3200"/>
              <a:t>いたしました。</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2501</TotalTime>
  <Words>157</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トリアゾラム錠　3社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227</cp:revision>
  <dcterms:created xsi:type="dcterms:W3CDTF">2015-03-05T03:29:01Z</dcterms:created>
  <dcterms:modified xsi:type="dcterms:W3CDTF">2020-11-12T12:23:50Z</dcterms:modified>
</cp:coreProperties>
</file>