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1" d="100"/>
          <a:sy n="41" d="100"/>
        </p:scale>
        <p:origin x="58" y="1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306286"/>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レスリン錠２５</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レスリン錠５０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306286"/>
            <a:ext cx="12191999" cy="5551714"/>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３０</a:t>
            </a:r>
            <a:r>
              <a:rPr lang="zh-TW" altLang="en-US" dirty="0">
                <a:solidFill>
                  <a:schemeClr val="tx2">
                    <a:lumMod val="50000"/>
                  </a:schemeClr>
                </a:solidFill>
              </a:rPr>
              <a:t>　　　　</a:t>
            </a:r>
            <a:r>
              <a:rPr lang="ja-JP" altLang="en-US" dirty="0">
                <a:solidFill>
                  <a:schemeClr val="tx2">
                    <a:lumMod val="50000"/>
                  </a:schemeClr>
                </a:solidFill>
              </a:rPr>
              <a:t>約４０万</a:t>
            </a:r>
            <a:r>
              <a:rPr lang="zh-TW" altLang="en-US" dirty="0">
                <a:solidFill>
                  <a:schemeClr val="tx2">
                    <a:lumMod val="50000"/>
                  </a:schemeClr>
                </a:solidFill>
              </a:rPr>
              <a:t>個　　　</a:t>
            </a:r>
            <a:r>
              <a:rPr lang="ja-JP" altLang="en-US" dirty="0">
                <a:solidFill>
                  <a:schemeClr val="tx2">
                    <a:lumMod val="50000"/>
                  </a:schemeClr>
                </a:solidFill>
              </a:rPr>
              <a:t>２０１９</a:t>
            </a:r>
            <a:r>
              <a:rPr lang="zh-TW" altLang="en-US" dirty="0">
                <a:solidFill>
                  <a:schemeClr val="tx2">
                    <a:lumMod val="50000"/>
                  </a:schemeClr>
                </a:solidFill>
              </a:rPr>
              <a:t>年</a:t>
            </a:r>
            <a:r>
              <a:rPr lang="ja-JP" altLang="en-US" dirty="0">
                <a:solidFill>
                  <a:schemeClr val="tx2">
                    <a:lumMod val="50000"/>
                  </a:schemeClr>
                </a:solidFill>
              </a:rPr>
              <a:t>４</a:t>
            </a:r>
            <a:r>
              <a:rPr lang="zh-TW" altLang="en-US" dirty="0">
                <a:solidFill>
                  <a:schemeClr val="tx2">
                    <a:lumMod val="50000"/>
                  </a:schemeClr>
                </a:solidFill>
              </a:rPr>
              <a:t>月</a:t>
            </a:r>
            <a:r>
              <a:rPr lang="en-US" altLang="ja-JP" dirty="0">
                <a:solidFill>
                  <a:schemeClr val="tx2">
                    <a:lumMod val="50000"/>
                  </a:schemeClr>
                </a:solidFill>
              </a:rPr>
              <a:t>10</a:t>
            </a:r>
            <a:r>
              <a:rPr lang="zh-TW" altLang="en-US" dirty="0">
                <a:solidFill>
                  <a:schemeClr val="tx2">
                    <a:lumMod val="50000"/>
                  </a:schemeClr>
                </a:solidFill>
              </a:rPr>
              <a:t>日</a:t>
            </a:r>
            <a:r>
              <a:rPr lang="ja-JP" altLang="en-US" dirty="0">
                <a:solidFill>
                  <a:schemeClr val="tx2">
                    <a:lumMod val="50000"/>
                  </a:schemeClr>
                </a:solidFill>
              </a:rPr>
              <a:t>～２０２０年７月１６日</a:t>
            </a:r>
            <a:endParaRPr lang="en-US" altLang="ja-JP" dirty="0">
              <a:solidFill>
                <a:schemeClr val="accent5">
                  <a:lumMod val="75000"/>
                </a:schemeClr>
              </a:solidFill>
            </a:endParaRPr>
          </a:p>
          <a:p>
            <a:pPr marL="0" indent="0">
              <a:buNone/>
            </a:pPr>
            <a:r>
              <a:rPr lang="ja-JP" altLang="en-US" sz="3200" dirty="0">
                <a:solidFill>
                  <a:schemeClr val="accent5">
                    <a:lumMod val="75000"/>
                  </a:schemeClr>
                </a:solidFill>
              </a:rPr>
              <a:t>回収理由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a:t>
            </a:r>
            <a:r>
              <a:rPr lang="ja-JP" altLang="en-US" sz="3200" dirty="0">
                <a:solidFill>
                  <a:schemeClr val="accent5">
                    <a:lumMod val="75000"/>
                  </a:schemeClr>
                </a:solidFill>
              </a:rPr>
              <a:t>１月１１日</a:t>
            </a:r>
          </a:p>
          <a:p>
            <a:pPr marL="0" indent="0">
              <a:buNone/>
            </a:pPr>
            <a:r>
              <a:rPr lang="ja-JP" altLang="en-US" sz="3200" dirty="0"/>
              <a:t>原薬製造の最初の工程が製造販売承認書に記載のない製造所で実施されたことを確認したため、当該製造所を使用して製造された原薬を用いた製品を自主回収することとしました。</a:t>
            </a:r>
          </a:p>
          <a:p>
            <a:pPr marL="0" indent="0">
              <a:buNone/>
            </a:pPr>
            <a:r>
              <a:rPr lang="ja-JP" altLang="en-US" sz="3200" dirty="0">
                <a:solidFill>
                  <a:srgbClr val="C00000"/>
                </a:solidFill>
              </a:rPr>
              <a:t>⇒</a:t>
            </a:r>
            <a:endParaRPr lang="en-US" altLang="ja-JP" sz="3200">
              <a:solidFill>
                <a:srgbClr val="C00000"/>
              </a:solidFill>
            </a:endParaRPr>
          </a:p>
          <a:p>
            <a:pPr marL="0" indent="0">
              <a:buNone/>
            </a:pPr>
            <a:r>
              <a:rPr lang="ja-JP" altLang="en-US" sz="3200">
                <a:solidFill>
                  <a:srgbClr val="C00000"/>
                </a:solidFill>
              </a:rPr>
              <a:t>きっと</a:t>
            </a:r>
            <a:r>
              <a:rPr lang="ja-JP" altLang="en-US" sz="3200" dirty="0">
                <a:solidFill>
                  <a:srgbClr val="C00000"/>
                </a:solidFill>
              </a:rPr>
              <a:t>海外の製造所と思われます。その時に製造場所の確認ができていなかったのでしょう。</a:t>
            </a:r>
            <a:endParaRPr lang="en-US" altLang="ja-JP" sz="3200"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2481</TotalTime>
  <Words>114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(1)レスリン錠２５ 　　　　　　 (2)レスリン錠５０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226</cp:revision>
  <dcterms:created xsi:type="dcterms:W3CDTF">2015-03-05T03:29:01Z</dcterms:created>
  <dcterms:modified xsi:type="dcterms:W3CDTF">2020-11-12T12:04:02Z</dcterms:modified>
</cp:coreProperties>
</file>