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4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48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2020/11/5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0"/>
            <a:ext cx="12192000" cy="640080"/>
          </a:xfrm>
        </p:spPr>
        <p:txBody>
          <a:bodyPr>
            <a:noAutofit/>
          </a:bodyPr>
          <a:lstStyle/>
          <a:p>
            <a:r>
              <a:rPr lang="ja-JP" altLang="en-US" sz="3200" dirty="0">
                <a:sym typeface="Wingdings" panose="05000000000000000000" pitchFamily="2" charset="2"/>
              </a:rPr>
              <a:t>販売名　グランダキシン細粒</a:t>
            </a:r>
            <a:r>
              <a:rPr lang="en-US" altLang="ja-JP" sz="3200" dirty="0">
                <a:sym typeface="Wingdings" panose="05000000000000000000" pitchFamily="2" charset="2"/>
              </a:rPr>
              <a:t>10%</a:t>
            </a:r>
            <a:r>
              <a:rPr lang="ja-JP" altLang="en-US" sz="3200" dirty="0">
                <a:sym typeface="Wingdings" panose="05000000000000000000" pitchFamily="2" charset="2"/>
              </a:rPr>
              <a:t>　　　　　　</a:t>
            </a:r>
            <a:r>
              <a:rPr lang="ja-JP" altLang="en-US" sz="3200" dirty="0">
                <a:solidFill>
                  <a:srgbClr val="C00000"/>
                </a:solidFill>
              </a:rPr>
              <a:t>製品回収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524656"/>
            <a:ext cx="12191999" cy="63333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対象ロット　　出荷数量（箱）　　　　　　　　出荷時期</a:t>
            </a:r>
            <a:endParaRPr lang="en-US" altLang="ja-JP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８</a:t>
            </a:r>
            <a:r>
              <a:rPr lang="zh-TW" altLang="en-US" dirty="0">
                <a:solidFill>
                  <a:schemeClr val="tx2">
                    <a:lumMod val="50000"/>
                  </a:schemeClr>
                </a:solidFill>
              </a:rPr>
              <a:t>　　　　　　 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４，２７５</a:t>
            </a:r>
            <a:r>
              <a:rPr lang="zh-TW" altLang="en-US" dirty="0">
                <a:solidFill>
                  <a:schemeClr val="tx2">
                    <a:lumMod val="50000"/>
                  </a:schemeClr>
                </a:solidFill>
              </a:rPr>
              <a:t>個　　　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２０１７</a:t>
            </a:r>
            <a:r>
              <a:rPr lang="zh-TW" altLang="en-US" dirty="0">
                <a:solidFill>
                  <a:schemeClr val="tx2">
                    <a:lumMod val="50000"/>
                  </a:schemeClr>
                </a:solidFill>
              </a:rPr>
              <a:t>年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７</a:t>
            </a:r>
            <a:r>
              <a:rPr lang="zh-TW" altLang="en-US" dirty="0">
                <a:solidFill>
                  <a:schemeClr val="tx2">
                    <a:lumMod val="50000"/>
                  </a:schemeClr>
                </a:solidFill>
              </a:rPr>
              <a:t>月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１８</a:t>
            </a:r>
            <a:r>
              <a:rPr lang="zh-TW" altLang="en-US" dirty="0">
                <a:solidFill>
                  <a:schemeClr val="tx2">
                    <a:lumMod val="50000"/>
                  </a:schemeClr>
                </a:solidFill>
              </a:rPr>
              <a:t>日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～２０２０年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10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月</a:t>
            </a:r>
            <a:r>
              <a:rPr lang="en-US" altLang="ja-JP" dirty="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ja-JP" altLang="en-US" dirty="0">
                <a:solidFill>
                  <a:schemeClr val="tx2">
                    <a:lumMod val="50000"/>
                  </a:schemeClr>
                </a:solidFill>
              </a:rPr>
              <a:t>４日</a:t>
            </a:r>
            <a:endParaRPr lang="en-US" altLang="ja-JP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3200" dirty="0">
                <a:solidFill>
                  <a:schemeClr val="accent5">
                    <a:lumMod val="75000"/>
                  </a:schemeClr>
                </a:solidFill>
              </a:rPr>
              <a:t>回収理由　</a:t>
            </a:r>
            <a:r>
              <a:rPr lang="en-US" altLang="ja-JP" sz="3200" dirty="0">
                <a:solidFill>
                  <a:schemeClr val="accent5">
                    <a:lumMod val="75000"/>
                  </a:schemeClr>
                </a:solidFill>
              </a:rPr>
              <a:t>2020</a:t>
            </a:r>
            <a:r>
              <a:rPr lang="ja-JP" altLang="en-US" sz="3200" dirty="0">
                <a:solidFill>
                  <a:schemeClr val="accent5">
                    <a:lumMod val="75000"/>
                  </a:schemeClr>
                </a:solidFill>
              </a:rPr>
              <a:t>年</a:t>
            </a:r>
            <a:r>
              <a:rPr lang="en-US" altLang="ja-JP" sz="3200" dirty="0">
                <a:solidFill>
                  <a:schemeClr val="accent5">
                    <a:lumMod val="75000"/>
                  </a:schemeClr>
                </a:solidFill>
              </a:rPr>
              <a:t>10</a:t>
            </a:r>
            <a:r>
              <a:rPr lang="ja-JP" altLang="en-US" sz="3200" dirty="0">
                <a:solidFill>
                  <a:schemeClr val="accent5">
                    <a:lumMod val="75000"/>
                  </a:schemeClr>
                </a:solidFill>
              </a:rPr>
              <a:t>月２８日</a:t>
            </a:r>
          </a:p>
          <a:p>
            <a:pPr marL="0" indent="0">
              <a:buNone/>
            </a:pPr>
            <a:r>
              <a:rPr lang="ja-JP" altLang="en-US" sz="3200" dirty="0"/>
              <a:t>市場より、製造番号</a:t>
            </a:r>
            <a:r>
              <a:rPr lang="en-US" altLang="ja-JP" sz="3200" dirty="0"/>
              <a:t>647</a:t>
            </a:r>
            <a:r>
              <a:rPr lang="ja-JP" altLang="en-US" sz="3200" dirty="0"/>
              <a:t>において薬剤がほとんど入っていないシートが発見されました。調査の結果、現在市場に流通している全ロットについて、同様のシートが含まれていることが否定できないため、自主回収することと致しました。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>
                <a:solidFill>
                  <a:srgbClr val="C00000"/>
                </a:solidFill>
              </a:rPr>
              <a:t>⇒</a:t>
            </a:r>
            <a:endParaRPr lang="en-US" altLang="ja-JP" sz="32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sz="3200" dirty="0">
                <a:solidFill>
                  <a:srgbClr val="C00000"/>
                </a:solidFill>
              </a:rPr>
              <a:t>１包は</a:t>
            </a:r>
            <a:r>
              <a:rPr lang="en-US" altLang="ja-JP" sz="3200" dirty="0">
                <a:solidFill>
                  <a:srgbClr val="C00000"/>
                </a:solidFill>
              </a:rPr>
              <a:t>0.5g</a:t>
            </a:r>
            <a:r>
              <a:rPr lang="ja-JP" altLang="en-US" sz="3200" dirty="0">
                <a:solidFill>
                  <a:srgbClr val="C00000"/>
                </a:solidFill>
              </a:rPr>
              <a:t>です。ウエイトチェッカーではわかりませんので、他のセンサーがなかったのでしょう。</a:t>
            </a:r>
            <a:endParaRPr lang="en-US" altLang="ja-JP" sz="32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altLang="ja-JP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2365</TotalTime>
  <Words>107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販売名　グランダキシン細粒10%　　　　　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脇坂 盛雄</cp:lastModifiedBy>
  <cp:revision>224</cp:revision>
  <dcterms:created xsi:type="dcterms:W3CDTF">2015-03-05T03:29:01Z</dcterms:created>
  <dcterms:modified xsi:type="dcterms:W3CDTF">2020-11-05T03:03:11Z</dcterms:modified>
</cp:coreProperties>
</file>