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F378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3495" autoAdjust="0"/>
    <p:restoredTop sz="94660"/>
  </p:normalViewPr>
  <p:slideViewPr>
    <p:cSldViewPr snapToGrid="0">
      <p:cViewPr varScale="1">
        <p:scale>
          <a:sx n="54" d="100"/>
          <a:sy n="54" d="100"/>
        </p:scale>
        <p:origin x="86" y="97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2020/11/3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0244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2020/11/3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15451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2020/11/3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50109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2020/11/3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01085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2020/11/3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71549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2020/11/3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14773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2020/11/3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30522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2020/11/3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56264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2020/11/3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92223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2020/11/3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87452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2020/11/3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03405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180F89-0C79-46CA-8AFD-984C7606A5F9}" type="datetimeFigureOut">
              <a:rPr kumimoji="1" lang="ja-JP" altLang="en-US" smtClean="0"/>
              <a:t>2020/11/3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7079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-1" y="0"/>
            <a:ext cx="12192000" cy="640080"/>
          </a:xfrm>
        </p:spPr>
        <p:txBody>
          <a:bodyPr>
            <a:noAutofit/>
          </a:bodyPr>
          <a:lstStyle/>
          <a:p>
            <a:r>
              <a:rPr lang="ja-JP" altLang="en-US" sz="3200" dirty="0">
                <a:sym typeface="Wingdings" panose="05000000000000000000" pitchFamily="2" charset="2"/>
              </a:rPr>
              <a:t>販売名　トリロジー　</a:t>
            </a:r>
            <a:r>
              <a:rPr lang="en-US" altLang="ja-JP" sz="3200" dirty="0">
                <a:sym typeface="Wingdings" panose="05000000000000000000" pitchFamily="2" charset="2"/>
              </a:rPr>
              <a:t>C</a:t>
            </a:r>
            <a:r>
              <a:rPr lang="ja-JP" altLang="en-US" sz="3200" dirty="0">
                <a:sym typeface="Wingdings" panose="05000000000000000000" pitchFamily="2" charset="2"/>
              </a:rPr>
              <a:t>　ブースター　トリートメント　　　　　　</a:t>
            </a:r>
            <a:r>
              <a:rPr lang="ja-JP" altLang="en-US" sz="3200" dirty="0">
                <a:solidFill>
                  <a:srgbClr val="C00000"/>
                </a:solidFill>
              </a:rPr>
              <a:t>製品回収</a:t>
            </a:r>
            <a:endParaRPr kumimoji="1" lang="ja-JP" altLang="en-US" sz="3200" dirty="0">
              <a:solidFill>
                <a:srgbClr val="C00000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0" y="524656"/>
            <a:ext cx="12191999" cy="633334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ja-JP" altLang="en-US" dirty="0">
                <a:solidFill>
                  <a:schemeClr val="tx2">
                    <a:lumMod val="50000"/>
                  </a:schemeClr>
                </a:solidFill>
              </a:rPr>
              <a:t>対象ロット　　出荷数量（箱）　　　　　　　　出荷時期</a:t>
            </a:r>
            <a:endParaRPr lang="en-US" altLang="ja-JP" dirty="0">
              <a:solidFill>
                <a:schemeClr val="tx2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ja-JP" altLang="en-US" dirty="0">
                <a:solidFill>
                  <a:schemeClr val="tx2">
                    <a:lumMod val="50000"/>
                  </a:schemeClr>
                </a:solidFill>
              </a:rPr>
              <a:t>２</a:t>
            </a:r>
            <a:r>
              <a:rPr lang="zh-TW" altLang="en-US" dirty="0">
                <a:solidFill>
                  <a:schemeClr val="tx2">
                    <a:lumMod val="50000"/>
                  </a:schemeClr>
                </a:solidFill>
              </a:rPr>
              <a:t>　　　　　　 </a:t>
            </a:r>
            <a:r>
              <a:rPr lang="en-US" altLang="ja-JP" dirty="0">
                <a:solidFill>
                  <a:schemeClr val="tx2">
                    <a:lumMod val="50000"/>
                  </a:schemeClr>
                </a:solidFill>
              </a:rPr>
              <a:t>2553</a:t>
            </a:r>
            <a:r>
              <a:rPr lang="zh-TW" altLang="en-US" dirty="0">
                <a:solidFill>
                  <a:schemeClr val="tx2">
                    <a:lumMod val="50000"/>
                  </a:schemeClr>
                </a:solidFill>
              </a:rPr>
              <a:t>個　　　　　令和</a:t>
            </a:r>
            <a:r>
              <a:rPr lang="en-US" altLang="ja-JP" dirty="0">
                <a:solidFill>
                  <a:schemeClr val="tx2">
                    <a:lumMod val="50000"/>
                  </a:schemeClr>
                </a:solidFill>
              </a:rPr>
              <a:t>2</a:t>
            </a:r>
            <a:r>
              <a:rPr lang="zh-TW" altLang="en-US" dirty="0">
                <a:solidFill>
                  <a:schemeClr val="tx2">
                    <a:lumMod val="50000"/>
                  </a:schemeClr>
                </a:solidFill>
              </a:rPr>
              <a:t>年</a:t>
            </a:r>
            <a:r>
              <a:rPr lang="en-US" altLang="ja-JP" dirty="0">
                <a:solidFill>
                  <a:schemeClr val="tx2">
                    <a:lumMod val="50000"/>
                  </a:schemeClr>
                </a:solidFill>
              </a:rPr>
              <a:t>6</a:t>
            </a:r>
            <a:r>
              <a:rPr lang="zh-TW" altLang="en-US" dirty="0">
                <a:solidFill>
                  <a:schemeClr val="tx2">
                    <a:lumMod val="50000"/>
                  </a:schemeClr>
                </a:solidFill>
              </a:rPr>
              <a:t>月</a:t>
            </a:r>
            <a:r>
              <a:rPr lang="en-US" altLang="ja-JP" dirty="0">
                <a:solidFill>
                  <a:schemeClr val="tx2">
                    <a:lumMod val="50000"/>
                  </a:schemeClr>
                </a:solidFill>
              </a:rPr>
              <a:t>5</a:t>
            </a:r>
            <a:r>
              <a:rPr lang="zh-TW" altLang="en-US" dirty="0">
                <a:solidFill>
                  <a:schemeClr val="tx2">
                    <a:lumMod val="50000"/>
                  </a:schemeClr>
                </a:solidFill>
              </a:rPr>
              <a:t>日</a:t>
            </a:r>
            <a:r>
              <a:rPr lang="ja-JP" altLang="en-US" dirty="0">
                <a:solidFill>
                  <a:schemeClr val="tx2">
                    <a:lumMod val="50000"/>
                  </a:schemeClr>
                </a:solidFill>
              </a:rPr>
              <a:t>～令和</a:t>
            </a:r>
            <a:r>
              <a:rPr lang="en-US" altLang="ja-JP" dirty="0">
                <a:solidFill>
                  <a:schemeClr val="tx2">
                    <a:lumMod val="50000"/>
                  </a:schemeClr>
                </a:solidFill>
              </a:rPr>
              <a:t>2</a:t>
            </a:r>
            <a:r>
              <a:rPr lang="ja-JP" altLang="en-US" dirty="0">
                <a:solidFill>
                  <a:schemeClr val="tx2">
                    <a:lumMod val="50000"/>
                  </a:schemeClr>
                </a:solidFill>
              </a:rPr>
              <a:t>年</a:t>
            </a:r>
            <a:r>
              <a:rPr lang="en-US" altLang="ja-JP" dirty="0">
                <a:solidFill>
                  <a:schemeClr val="tx2">
                    <a:lumMod val="50000"/>
                  </a:schemeClr>
                </a:solidFill>
              </a:rPr>
              <a:t>10</a:t>
            </a:r>
            <a:r>
              <a:rPr lang="ja-JP" altLang="en-US" dirty="0">
                <a:solidFill>
                  <a:schemeClr val="tx2">
                    <a:lumMod val="50000"/>
                  </a:schemeClr>
                </a:solidFill>
              </a:rPr>
              <a:t>月</a:t>
            </a:r>
            <a:r>
              <a:rPr lang="en-US" altLang="ja-JP" dirty="0">
                <a:solidFill>
                  <a:schemeClr val="tx2">
                    <a:lumMod val="50000"/>
                  </a:schemeClr>
                </a:solidFill>
              </a:rPr>
              <a:t>12</a:t>
            </a:r>
            <a:r>
              <a:rPr lang="ja-JP" altLang="en-US" dirty="0">
                <a:solidFill>
                  <a:schemeClr val="tx2">
                    <a:lumMod val="50000"/>
                  </a:schemeClr>
                </a:solidFill>
              </a:rPr>
              <a:t>日</a:t>
            </a:r>
            <a:endParaRPr lang="en-US" altLang="ja-JP" dirty="0">
              <a:solidFill>
                <a:schemeClr val="accent5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ja-JP" altLang="en-US" sz="3200" dirty="0">
                <a:solidFill>
                  <a:schemeClr val="accent5">
                    <a:lumMod val="75000"/>
                  </a:schemeClr>
                </a:solidFill>
              </a:rPr>
              <a:t>回収理由　</a:t>
            </a:r>
            <a:r>
              <a:rPr lang="en-US" altLang="ja-JP" sz="3200" dirty="0">
                <a:solidFill>
                  <a:schemeClr val="accent5">
                    <a:lumMod val="75000"/>
                  </a:schemeClr>
                </a:solidFill>
              </a:rPr>
              <a:t>2020</a:t>
            </a:r>
            <a:r>
              <a:rPr lang="ja-JP" altLang="en-US" sz="3200" dirty="0">
                <a:solidFill>
                  <a:schemeClr val="accent5">
                    <a:lumMod val="75000"/>
                  </a:schemeClr>
                </a:solidFill>
              </a:rPr>
              <a:t>年</a:t>
            </a:r>
            <a:r>
              <a:rPr lang="en-US" altLang="ja-JP" sz="3200" dirty="0">
                <a:solidFill>
                  <a:schemeClr val="accent5">
                    <a:lumMod val="75000"/>
                  </a:schemeClr>
                </a:solidFill>
              </a:rPr>
              <a:t>10</a:t>
            </a:r>
            <a:r>
              <a:rPr lang="ja-JP" altLang="en-US" sz="3200" dirty="0">
                <a:solidFill>
                  <a:schemeClr val="accent5">
                    <a:lumMod val="75000"/>
                  </a:schemeClr>
                </a:solidFill>
              </a:rPr>
              <a:t>月２０日</a:t>
            </a:r>
          </a:p>
          <a:p>
            <a:pPr marL="0" indent="0">
              <a:buNone/>
            </a:pPr>
            <a:r>
              <a:rPr lang="ja-JP" altLang="en-US" sz="3200" dirty="0"/>
              <a:t>容器キャップの不具合により溶液色の変化が認められても、当該商品は化粧品基準を満たす成分のみを配合しているため、重篤な健康被害が発生する可能性はないと考えております。なお、本件における健康被害の報告はありません。</a:t>
            </a:r>
            <a:endParaRPr lang="en-US" altLang="ja-JP" sz="3200" dirty="0"/>
          </a:p>
          <a:p>
            <a:pPr marL="0" indent="0">
              <a:buNone/>
            </a:pPr>
            <a:r>
              <a:rPr lang="ja-JP" altLang="en-US" sz="3200" dirty="0">
                <a:solidFill>
                  <a:srgbClr val="C00000"/>
                </a:solidFill>
              </a:rPr>
              <a:t>⇒</a:t>
            </a:r>
            <a:endParaRPr lang="en-US" altLang="ja-JP" sz="3200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ja-JP" altLang="en-US" sz="3200" dirty="0">
                <a:solidFill>
                  <a:srgbClr val="C00000"/>
                </a:solidFill>
              </a:rPr>
              <a:t>製造工程で閉栓トルクは全数確認されていなかったのでしょうか？</a:t>
            </a:r>
            <a:endParaRPr lang="en-US" altLang="ja-JP" sz="3200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ja-JP" altLang="en-US" sz="3200" dirty="0">
                <a:solidFill>
                  <a:srgbClr val="C00000"/>
                </a:solidFill>
              </a:rPr>
              <a:t>それとも設計の嵌合性の確認に問題あったのでしょうか？</a:t>
            </a:r>
            <a:endParaRPr lang="en-US" altLang="ja-JP" sz="3200" dirty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en-US" altLang="ja-JP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6534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2355</TotalTime>
  <Words>126</Words>
  <Application>Microsoft Office PowerPoint</Application>
  <PresentationFormat>ワイド画面</PresentationFormat>
  <Paragraphs>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テーマ</vt:lpstr>
      <vt:lpstr>販売名　トリロジー　C　ブースター　トリートメント　　　　　　製品回収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一般名： 次硝酸ビスマス　製品回収</dc:title>
  <dc:creator>脇坂盛雄</dc:creator>
  <cp:lastModifiedBy>脇坂 盛雄</cp:lastModifiedBy>
  <cp:revision>223</cp:revision>
  <dcterms:created xsi:type="dcterms:W3CDTF">2015-03-05T03:29:01Z</dcterms:created>
  <dcterms:modified xsi:type="dcterms:W3CDTF">2020-11-02T17:05:56Z</dcterms:modified>
</cp:coreProperties>
</file>