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95" autoAdjust="0"/>
    <p:restoredTop sz="94660"/>
  </p:normalViewPr>
  <p:slideViewPr>
    <p:cSldViewPr snapToGrid="0">
      <p:cViewPr varScale="1">
        <p:scale>
          <a:sx n="54" d="100"/>
          <a:sy n="54" d="100"/>
        </p:scale>
        <p:origin x="86" y="9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2020/11/3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2020/11/3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2020/11/3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2020/11/3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2020/11/3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2020/11/3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2020/11/3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2020/11/3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2020/11/3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2020/11/3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2020/11/3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2020/11/3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0"/>
            <a:ext cx="12192000" cy="640080"/>
          </a:xfrm>
        </p:spPr>
        <p:txBody>
          <a:bodyPr>
            <a:noAutofit/>
          </a:bodyPr>
          <a:lstStyle/>
          <a:p>
            <a:r>
              <a:rPr lang="ja-JP" altLang="en-US" sz="3200" dirty="0">
                <a:sym typeface="Wingdings" panose="05000000000000000000" pitchFamily="2" charset="2"/>
              </a:rPr>
              <a:t>販売名　トリロジー　</a:t>
            </a:r>
            <a:r>
              <a:rPr lang="en-US" altLang="ja-JP" sz="3200" dirty="0">
                <a:sym typeface="Wingdings" panose="05000000000000000000" pitchFamily="2" charset="2"/>
              </a:rPr>
              <a:t>C</a:t>
            </a:r>
            <a:r>
              <a:rPr lang="ja-JP" altLang="en-US" sz="3200" dirty="0">
                <a:sym typeface="Wingdings" panose="05000000000000000000" pitchFamily="2" charset="2"/>
              </a:rPr>
              <a:t>　ブースター　トリートメント　　　　　　</a:t>
            </a:r>
            <a:r>
              <a:rPr lang="ja-JP" altLang="en-US" sz="3200" dirty="0">
                <a:solidFill>
                  <a:srgbClr val="C00000"/>
                </a:solidFill>
              </a:rPr>
              <a:t>製品回収</a:t>
            </a:r>
            <a:endParaRPr kumimoji="1" lang="ja-JP" altLang="en-US" sz="32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524656"/>
            <a:ext cx="12191999" cy="63333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対象ロット　　出荷数量（箱）　　　　　　　　出荷時期</a:t>
            </a:r>
            <a:endParaRPr lang="en-US" altLang="ja-JP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２</a:t>
            </a:r>
            <a:r>
              <a:rPr lang="zh-TW" altLang="en-US" dirty="0">
                <a:solidFill>
                  <a:schemeClr val="tx2">
                    <a:lumMod val="50000"/>
                  </a:schemeClr>
                </a:solidFill>
              </a:rPr>
              <a:t>　　　　　　 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2553</a:t>
            </a:r>
            <a:r>
              <a:rPr lang="zh-TW" altLang="en-US" dirty="0">
                <a:solidFill>
                  <a:schemeClr val="tx2">
                    <a:lumMod val="50000"/>
                  </a:schemeClr>
                </a:solidFill>
              </a:rPr>
              <a:t>個　　　　　令和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zh-TW" altLang="en-US" dirty="0">
                <a:solidFill>
                  <a:schemeClr val="tx2">
                    <a:lumMod val="50000"/>
                  </a:schemeClr>
                </a:solidFill>
              </a:rPr>
              <a:t>年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6</a:t>
            </a:r>
            <a:r>
              <a:rPr lang="zh-TW" altLang="en-US" dirty="0">
                <a:solidFill>
                  <a:schemeClr val="tx2">
                    <a:lumMod val="50000"/>
                  </a:schemeClr>
                </a:solidFill>
              </a:rPr>
              <a:t>月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5</a:t>
            </a:r>
            <a:r>
              <a:rPr lang="zh-TW" altLang="en-US" dirty="0">
                <a:solidFill>
                  <a:schemeClr val="tx2">
                    <a:lumMod val="50000"/>
                  </a:schemeClr>
                </a:solidFill>
              </a:rPr>
              <a:t>日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～令和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年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10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月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12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日</a:t>
            </a:r>
            <a:endParaRPr lang="en-US" altLang="ja-JP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3200" dirty="0">
                <a:solidFill>
                  <a:schemeClr val="accent5">
                    <a:lumMod val="75000"/>
                  </a:schemeClr>
                </a:solidFill>
              </a:rPr>
              <a:t>回収理由　</a:t>
            </a:r>
            <a:r>
              <a:rPr lang="en-US" altLang="ja-JP" sz="3200" dirty="0">
                <a:solidFill>
                  <a:schemeClr val="accent5">
                    <a:lumMod val="75000"/>
                  </a:schemeClr>
                </a:solidFill>
              </a:rPr>
              <a:t>2020</a:t>
            </a:r>
            <a:r>
              <a:rPr lang="ja-JP" altLang="en-US" sz="3200" dirty="0">
                <a:solidFill>
                  <a:schemeClr val="accent5">
                    <a:lumMod val="75000"/>
                  </a:schemeClr>
                </a:solidFill>
              </a:rPr>
              <a:t>年</a:t>
            </a:r>
            <a:r>
              <a:rPr lang="en-US" altLang="ja-JP" sz="3200" dirty="0">
                <a:solidFill>
                  <a:schemeClr val="accent5">
                    <a:lumMod val="75000"/>
                  </a:schemeClr>
                </a:solidFill>
              </a:rPr>
              <a:t>10</a:t>
            </a:r>
            <a:r>
              <a:rPr lang="ja-JP" altLang="en-US" sz="3200" dirty="0">
                <a:solidFill>
                  <a:schemeClr val="accent5">
                    <a:lumMod val="75000"/>
                  </a:schemeClr>
                </a:solidFill>
              </a:rPr>
              <a:t>月２０日</a:t>
            </a:r>
          </a:p>
          <a:p>
            <a:pPr marL="0" indent="0">
              <a:buNone/>
            </a:pPr>
            <a:r>
              <a:rPr lang="ja-JP" altLang="en-US" sz="3200" dirty="0"/>
              <a:t>容器キャップの不具合により溶液色の変化が認められても、当該商品は化粧品基準を満たす成分のみを配合しているため、重篤な健康被害が発生する可能性はないと考えております。なお、本件における健康被害の報告はありません。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>
                <a:solidFill>
                  <a:srgbClr val="C00000"/>
                </a:solidFill>
              </a:rPr>
              <a:t>⇒</a:t>
            </a:r>
            <a:endParaRPr lang="en-US" altLang="ja-JP" sz="32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sz="3200" dirty="0">
                <a:solidFill>
                  <a:srgbClr val="C00000"/>
                </a:solidFill>
              </a:rPr>
              <a:t>製造工程で閉栓トルクは全数確認されていなかったのでしょうか？</a:t>
            </a:r>
            <a:endParaRPr lang="en-US" altLang="ja-JP" sz="32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sz="3200" dirty="0">
                <a:solidFill>
                  <a:srgbClr val="C00000"/>
                </a:solidFill>
              </a:rPr>
              <a:t>それとも設計の嵌合性の確認に問題あったのでしょうか？</a:t>
            </a:r>
            <a:endParaRPr lang="en-US" altLang="ja-JP" sz="32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altLang="ja-JP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2355</TotalTime>
  <Words>126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販売名　トリロジー　C　ブースター　トリートメント　　　　　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脇坂 盛雄</cp:lastModifiedBy>
  <cp:revision>223</cp:revision>
  <dcterms:created xsi:type="dcterms:W3CDTF">2015-03-05T03:29:01Z</dcterms:created>
  <dcterms:modified xsi:type="dcterms:W3CDTF">2020-11-02T17:05:56Z</dcterms:modified>
</cp:coreProperties>
</file>