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5" d="100"/>
          <a:sy n="65" d="100"/>
        </p:scale>
        <p:origin x="101" y="7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2020/10/24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カロナール錠３００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24656"/>
            <a:ext cx="12191999" cy="633334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zh-TW" dirty="0">
                <a:solidFill>
                  <a:schemeClr val="tx2">
                    <a:lumMod val="50000"/>
                  </a:schemeClr>
                </a:solidFill>
              </a:rPr>
              <a:t>9098Q</a:t>
            </a:r>
            <a:r>
              <a:rPr lang="zh-TW" altLang="en-US" dirty="0">
                <a:solidFill>
                  <a:schemeClr val="tx2">
                    <a:lumMod val="50000"/>
                  </a:schemeClr>
                </a:solidFill>
              </a:rPr>
              <a:t>　　　　　　 </a:t>
            </a:r>
            <a:r>
              <a:rPr lang="en-US" altLang="zh-TW" dirty="0">
                <a:solidFill>
                  <a:schemeClr val="tx2">
                    <a:lumMod val="50000"/>
                  </a:schemeClr>
                </a:solidFill>
              </a:rPr>
              <a:t>1965</a:t>
            </a:r>
            <a:r>
              <a:rPr lang="zh-TW" altLang="en-US" dirty="0">
                <a:solidFill>
                  <a:schemeClr val="tx2">
                    <a:lumMod val="50000"/>
                  </a:schemeClr>
                </a:solidFill>
              </a:rPr>
              <a:t>個　　　　　令和元年</a:t>
            </a:r>
            <a:r>
              <a:rPr lang="en-US" altLang="zh-TW" dirty="0">
                <a:solidFill>
                  <a:schemeClr val="tx2">
                    <a:lumMod val="50000"/>
                  </a:schemeClr>
                </a:solidFill>
              </a:rPr>
              <a:t>10</a:t>
            </a:r>
            <a:r>
              <a:rPr lang="zh-TW" altLang="en-US" dirty="0">
                <a:solidFill>
                  <a:schemeClr val="tx2">
                    <a:lumMod val="50000"/>
                  </a:schemeClr>
                </a:solidFill>
              </a:rPr>
              <a:t>月</a:t>
            </a:r>
            <a:r>
              <a:rPr lang="en-US" altLang="zh-TW" dirty="0">
                <a:solidFill>
                  <a:schemeClr val="tx2">
                    <a:lumMod val="50000"/>
                  </a:schemeClr>
                </a:solidFill>
              </a:rPr>
              <a:t>7</a:t>
            </a:r>
            <a:r>
              <a:rPr lang="zh-TW" altLang="en-US" dirty="0">
                <a:solidFill>
                  <a:schemeClr val="tx2">
                    <a:lumMod val="50000"/>
                  </a:schemeClr>
                </a:solidFill>
              </a:rPr>
              <a:t>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10</a:t>
            </a:r>
            <a:r>
              <a:rPr lang="ja-JP" altLang="en-US" dirty="0">
                <a:solidFill>
                  <a:schemeClr val="accent5">
                    <a:lumMod val="75000"/>
                  </a:schemeClr>
                </a:solidFill>
              </a:rPr>
              <a:t>月２２日</a:t>
            </a:r>
          </a:p>
          <a:p>
            <a:pPr marL="0" indent="0">
              <a:buNone/>
            </a:pPr>
            <a:r>
              <a:rPr lang="ja-JP" altLang="en-US" dirty="0"/>
              <a:t>カロナール錠３００（製造番号：</a:t>
            </a:r>
            <a:r>
              <a:rPr lang="en-US" altLang="ja-JP" dirty="0"/>
              <a:t>9098Q</a:t>
            </a:r>
            <a:r>
              <a:rPr lang="ja-JP" altLang="en-US" dirty="0"/>
              <a:t>）の定期安定性モニタリング（</a:t>
            </a:r>
            <a:r>
              <a:rPr lang="en-US" altLang="ja-JP" dirty="0"/>
              <a:t>12</a:t>
            </a:r>
            <a:r>
              <a:rPr lang="ja-JP" altLang="en-US" dirty="0"/>
              <a:t>箇月）の溶出試験において、溶出率の低下が認められ承認規格に適合しない結果が得られましたので、当該ロットを自主回収いたします。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他のロットは問題ないのでしょうか？</a:t>
            </a:r>
            <a:endParaRPr lang="en-US" altLang="ja-JP" dirty="0">
              <a:solidFill>
                <a:srgbClr val="C00000"/>
              </a:solidFill>
            </a:endParaRPr>
          </a:p>
          <a:p>
            <a:pPr marL="0" indent="0">
              <a:buNone/>
            </a:pPr>
            <a:r>
              <a:rPr lang="ja-JP" altLang="en-US">
                <a:solidFill>
                  <a:srgbClr val="C00000"/>
                </a:solidFill>
              </a:rPr>
              <a:t>このロットだけだと限定できる根拠データはあるのでしょうか？</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2348</TotalTime>
  <Words>103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カロナール錠３００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222</cp:revision>
  <dcterms:created xsi:type="dcterms:W3CDTF">2015-03-05T03:29:01Z</dcterms:created>
  <dcterms:modified xsi:type="dcterms:W3CDTF">2020-10-24T06:23:57Z</dcterms:modified>
</cp:coreProperties>
</file>