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48" y="9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2020/10/19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アドレニンエースシロップ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24656"/>
            <a:ext cx="12191999" cy="633334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zh-TW" altLang="en-US" dirty="0">
                <a:solidFill>
                  <a:schemeClr val="tx2">
                    <a:lumMod val="50000"/>
                  </a:schemeClr>
                </a:solidFill>
              </a:rPr>
              <a:t>Ｇ１Ｌ１</a:t>
            </a:r>
            <a:r>
              <a:rPr lang="ja-JP" altLang="en-US">
                <a:solidFill>
                  <a:schemeClr val="tx2">
                    <a:lumMod val="50000"/>
                  </a:schemeClr>
                </a:solidFill>
              </a:rPr>
              <a:t>　　</a:t>
            </a:r>
            <a:r>
              <a:rPr lang="zh-TW" altLang="en-US">
                <a:solidFill>
                  <a:schemeClr val="tx2">
                    <a:lumMod val="50000"/>
                  </a:schemeClr>
                </a:solidFill>
              </a:rPr>
              <a:t>６６１個</a:t>
            </a:r>
            <a:r>
              <a:rPr lang="ja-JP" altLang="en-US" dirty="0">
                <a:solidFill>
                  <a:schemeClr val="tx2">
                    <a:lumMod val="50000"/>
                  </a:schemeClr>
                </a:solidFill>
              </a:rPr>
              <a:t>　　</a:t>
            </a:r>
            <a:r>
              <a:rPr lang="zh-TW" altLang="en-US" dirty="0">
                <a:solidFill>
                  <a:schemeClr val="tx2">
                    <a:lumMod val="50000"/>
                  </a:schemeClr>
                </a:solidFill>
              </a:rPr>
              <a:t>２０１９年１月１６日～２０２０年１０月１３日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10</a:t>
            </a:r>
            <a:r>
              <a:rPr lang="ja-JP" altLang="en-US" dirty="0">
                <a:solidFill>
                  <a:schemeClr val="accent5">
                    <a:lumMod val="75000"/>
                  </a:schemeClr>
                </a:solidFill>
              </a:rPr>
              <a:t>月</a:t>
            </a:r>
            <a:r>
              <a:rPr lang="en-US" altLang="ja-JP" dirty="0">
                <a:solidFill>
                  <a:schemeClr val="accent5">
                    <a:lumMod val="75000"/>
                  </a:schemeClr>
                </a:solidFill>
              </a:rPr>
              <a:t>15</a:t>
            </a:r>
            <a:r>
              <a:rPr lang="ja-JP" altLang="en-US" dirty="0">
                <a:solidFill>
                  <a:schemeClr val="accent5">
                    <a:lumMod val="75000"/>
                  </a:schemeClr>
                </a:solidFill>
              </a:rPr>
              <a:t>日</a:t>
            </a:r>
          </a:p>
          <a:p>
            <a:pPr marL="0" indent="0">
              <a:buNone/>
            </a:pPr>
            <a:r>
              <a:rPr lang="ja-JP" altLang="en-US" dirty="0"/>
              <a:t>当該製品の製造業者である日新製薬株式会社において、製品の製造時に使用する原料の受け入れ試験を一部実施していないことが判明したため、使用期限内の製品を全て自主回収することにいたしました。</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原料の受入試験の省略根拠が不十分だったのでしょうか？</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2338</TotalTime>
  <Words>94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アドレニンエースシロップ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220</cp:revision>
  <dcterms:created xsi:type="dcterms:W3CDTF">2015-03-05T03:29:01Z</dcterms:created>
  <dcterms:modified xsi:type="dcterms:W3CDTF">2020-10-19T10:18:33Z</dcterms:modified>
</cp:coreProperties>
</file>