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5" d="100"/>
          <a:sy n="55" d="100"/>
        </p:scale>
        <p:origin x="86" y="89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2020/9/16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メトホルミン塩酸塩錠５００ｍｇＭＴ「日医工」</a:t>
            </a:r>
            <a:r>
              <a:rPr lang="ja-JP" altLang="en-US" sz="3200" dirty="0">
                <a:solidFill>
                  <a:srgbClr val="C00000"/>
                </a:solidFill>
                <a:sym typeface="Wingdings" panose="05000000000000000000" pitchFamily="2" charset="2"/>
              </a:rPr>
              <a:t>クラス</a:t>
            </a:r>
            <a:r>
              <a:rPr lang="en-US" altLang="ja-JP" sz="3200" dirty="0">
                <a:solidFill>
                  <a:srgbClr val="C00000"/>
                </a:solidFill>
                <a:sym typeface="Wingdings" panose="05000000000000000000" pitchFamily="2" charset="2"/>
              </a:rPr>
              <a:t>Ⅰ</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40080"/>
            <a:ext cx="12191999" cy="6217920"/>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５　　　　　　　　１４</a:t>
            </a:r>
            <a:r>
              <a:rPr lang="en-US" altLang="ja-JP" dirty="0">
                <a:solidFill>
                  <a:schemeClr val="tx2">
                    <a:lumMod val="50000"/>
                  </a:schemeClr>
                </a:solidFill>
              </a:rPr>
              <a:t>,</a:t>
            </a:r>
            <a:r>
              <a:rPr lang="ja-JP" altLang="en-US" dirty="0">
                <a:solidFill>
                  <a:schemeClr val="tx2">
                    <a:lumMod val="50000"/>
                  </a:schemeClr>
                </a:solidFill>
              </a:rPr>
              <a:t>２６３本　　　　２０１８年５月１１日～２０１９年５月２８日</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年９月１６日</a:t>
            </a:r>
          </a:p>
          <a:p>
            <a:pPr marL="0" indent="0">
              <a:buNone/>
            </a:pPr>
            <a:r>
              <a:rPr lang="ja-JP" altLang="en-US" dirty="0"/>
              <a:t>令和元年１２月９日に厚生労働省から発出された事務連絡「メトホルミン塩酸塩における発がん物質の検出に対する対応について」に従い、弊社が製造販売する上記品目の使用期限が残存する製剤及び使用原薬について</a:t>
            </a:r>
            <a:r>
              <a:rPr lang="en-US" altLang="ja-JP" dirty="0"/>
              <a:t>N-</a:t>
            </a:r>
            <a:r>
              <a:rPr lang="ja-JP" altLang="en-US" dirty="0"/>
              <a:t>ニトロソジメチルアミン　（以下「ＮＤＭＡ」という。）の分析を行いました。</a:t>
            </a:r>
          </a:p>
          <a:p>
            <a:pPr marL="0" indent="0">
              <a:buNone/>
            </a:pPr>
            <a:r>
              <a:rPr lang="ja-JP" altLang="en-US" dirty="0"/>
              <a:t>その結果、当該製品の一部のロットから事務連絡で提示されました管理指標（</a:t>
            </a:r>
            <a:r>
              <a:rPr lang="en-US" altLang="ja-JP" dirty="0"/>
              <a:t>0.043ppm</a:t>
            </a:r>
            <a:r>
              <a:rPr lang="ja-JP" altLang="en-US" dirty="0"/>
              <a:t>）を超過する測定結果が得られました。</a:t>
            </a:r>
          </a:p>
          <a:p>
            <a:pPr marL="0" indent="0">
              <a:buNone/>
            </a:pPr>
            <a:r>
              <a:rPr lang="ja-JP" altLang="en-US" dirty="0"/>
              <a:t>この結果を受けて管理指標を超過したロットについて自主回収を行うことといたしました。</a:t>
            </a:r>
            <a:endParaRPr lang="en-US" altLang="ja-JP" dirty="0"/>
          </a:p>
          <a:p>
            <a:pPr marL="0" indent="0">
              <a:buNone/>
            </a:pPr>
            <a:r>
              <a:rPr lang="ja-JP" altLang="en-US" dirty="0">
                <a:solidFill>
                  <a:srgbClr val="C00000"/>
                </a:solidFill>
              </a:rPr>
              <a:t>⇒メトホルミン塩酸塩錠</a:t>
            </a:r>
            <a:r>
              <a:rPr lang="en-US" altLang="ja-JP" dirty="0">
                <a:solidFill>
                  <a:srgbClr val="C00000"/>
                </a:solidFill>
              </a:rPr>
              <a:t>500mgMT</a:t>
            </a:r>
            <a:r>
              <a:rPr lang="ja-JP" altLang="en-US" dirty="0">
                <a:solidFill>
                  <a:srgbClr val="C00000"/>
                </a:solidFill>
              </a:rPr>
              <a:t>「トーワ」でも同じ理由で回収。</a:t>
            </a:r>
            <a:endParaRPr lang="en-US" altLang="ja-JP">
              <a:solidFill>
                <a:srgbClr val="C00000"/>
              </a:solidFill>
            </a:endParaRPr>
          </a:p>
          <a:p>
            <a:pPr marL="0" indent="0">
              <a:buNone/>
            </a:pPr>
            <a:r>
              <a:rPr lang="ja-JP" altLang="en-US">
                <a:solidFill>
                  <a:srgbClr val="C00000"/>
                </a:solidFill>
              </a:rPr>
              <a:t>最近</a:t>
            </a:r>
            <a:r>
              <a:rPr lang="ja-JP" altLang="en-US" dirty="0">
                <a:solidFill>
                  <a:srgbClr val="C00000"/>
                </a:solidFill>
              </a:rPr>
              <a:t>のロットは問題ないのでしょうか？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2318</TotalTime>
  <Words>176</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メトホルミン塩酸塩錠５００ｍｇＭＴ「日医工」クラスⅠ製品回収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217</cp:revision>
  <dcterms:created xsi:type="dcterms:W3CDTF">2015-03-05T03:29:01Z</dcterms:created>
  <dcterms:modified xsi:type="dcterms:W3CDTF">2020-09-16T09:44:13Z</dcterms:modified>
</cp:coreProperties>
</file>